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63" r:id="rId3"/>
    <p:sldId id="259" r:id="rId4"/>
    <p:sldId id="258" r:id="rId5"/>
    <p:sldId id="281" r:id="rId6"/>
    <p:sldId id="260" r:id="rId7"/>
    <p:sldId id="282" r:id="rId8"/>
    <p:sldId id="270" r:id="rId9"/>
    <p:sldId id="271" r:id="rId10"/>
  </p:sldIdLst>
  <p:sldSz cx="12192000" cy="6858000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FAA2D0B-9DBA-4388-B068-4E47F5AA16AC}" v="2" dt="2026-04-22T07:48:01.989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637" autoAdjust="0"/>
    <p:restoredTop sz="94660"/>
  </p:normalViewPr>
  <p:slideViewPr>
    <p:cSldViewPr snapToGrid="0">
      <p:cViewPr varScale="1">
        <p:scale>
          <a:sx n="104" d="100"/>
          <a:sy n="104" d="100"/>
        </p:scale>
        <p:origin x="546" y="1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microsoft.com/office/2016/11/relationships/changesInfo" Target="changesInfos/changesInfo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am yu" userId="491d0663b568efce" providerId="LiveId" clId="{DB407D41-F111-437C-A7F4-E320D8B926C6}"/>
    <pc:docChg chg="undo custSel addSld modSld sldOrd">
      <pc:chgData name="sam yu" userId="491d0663b568efce" providerId="LiveId" clId="{DB407D41-F111-437C-A7F4-E320D8B926C6}" dt="2026-04-22T07:48:34.559" v="165"/>
      <pc:docMkLst>
        <pc:docMk/>
      </pc:docMkLst>
      <pc:sldChg chg="addSp delSp modSp new mod ord">
        <pc:chgData name="sam yu" userId="491d0663b568efce" providerId="LiveId" clId="{DB407D41-F111-437C-A7F4-E320D8B926C6}" dt="2026-04-22T07:48:34.559" v="165"/>
        <pc:sldMkLst>
          <pc:docMk/>
          <pc:sldMk cId="3614026724" sldId="256"/>
        </pc:sldMkLst>
        <pc:spChg chg="del">
          <ac:chgData name="sam yu" userId="491d0663b568efce" providerId="LiveId" clId="{DB407D41-F111-437C-A7F4-E320D8B926C6}" dt="2026-04-22T07:46:13.109" v="3" actId="478"/>
          <ac:spMkLst>
            <pc:docMk/>
            <pc:sldMk cId="3614026724" sldId="256"/>
            <ac:spMk id="2" creationId="{6C1D0AC9-9180-3D47-C6F3-2CF8DFCE6423}"/>
          </ac:spMkLst>
        </pc:spChg>
        <pc:spChg chg="del">
          <ac:chgData name="sam yu" userId="491d0663b568efce" providerId="LiveId" clId="{DB407D41-F111-437C-A7F4-E320D8B926C6}" dt="2026-04-22T07:46:13.109" v="3" actId="478"/>
          <ac:spMkLst>
            <pc:docMk/>
            <pc:sldMk cId="3614026724" sldId="256"/>
            <ac:spMk id="3" creationId="{D3C5D96D-A870-0F88-29C7-4AF8C238E9A0}"/>
          </ac:spMkLst>
        </pc:spChg>
        <pc:spChg chg="add mod">
          <ac:chgData name="sam yu" userId="491d0663b568efce" providerId="LiveId" clId="{DB407D41-F111-437C-A7F4-E320D8B926C6}" dt="2026-04-22T07:46:57.279" v="53" actId="207"/>
          <ac:spMkLst>
            <pc:docMk/>
            <pc:sldMk cId="3614026724" sldId="256"/>
            <ac:spMk id="8" creationId="{E2299AA7-D127-FC4D-8DE5-32CDB17D0780}"/>
          </ac:spMkLst>
        </pc:spChg>
        <pc:picChg chg="add del">
          <ac:chgData name="sam yu" userId="491d0663b568efce" providerId="LiveId" clId="{DB407D41-F111-437C-A7F4-E320D8B926C6}" dt="2026-04-22T07:46:10.849" v="2" actId="22"/>
          <ac:picMkLst>
            <pc:docMk/>
            <pc:sldMk cId="3614026724" sldId="256"/>
            <ac:picMk id="5" creationId="{71A16A32-F754-B851-70D5-1F3CD18C9C4D}"/>
          </ac:picMkLst>
        </pc:picChg>
        <pc:picChg chg="add mod">
          <ac:chgData name="sam yu" userId="491d0663b568efce" providerId="LiveId" clId="{DB407D41-F111-437C-A7F4-E320D8B926C6}" dt="2026-04-22T07:46:54.322" v="52" actId="208"/>
          <ac:picMkLst>
            <pc:docMk/>
            <pc:sldMk cId="3614026724" sldId="256"/>
            <ac:picMk id="7" creationId="{876DF5A2-590D-5E3F-57B4-422383AAFDE3}"/>
          </ac:picMkLst>
        </pc:picChg>
      </pc:sldChg>
      <pc:sldChg chg="addSp delSp modSp new mod">
        <pc:chgData name="sam yu" userId="491d0663b568efce" providerId="LiveId" clId="{DB407D41-F111-437C-A7F4-E320D8B926C6}" dt="2026-04-22T07:48:33.244" v="163" actId="14100"/>
        <pc:sldMkLst>
          <pc:docMk/>
          <pc:sldMk cId="3902840905" sldId="257"/>
        </pc:sldMkLst>
        <pc:spChg chg="del">
          <ac:chgData name="sam yu" userId="491d0663b568efce" providerId="LiveId" clId="{DB407D41-F111-437C-A7F4-E320D8B926C6}" dt="2026-04-22T07:47:29.519" v="55" actId="478"/>
          <ac:spMkLst>
            <pc:docMk/>
            <pc:sldMk cId="3902840905" sldId="257"/>
            <ac:spMk id="2" creationId="{899617AB-93F0-802E-A6C0-B47E63E200D6}"/>
          </ac:spMkLst>
        </pc:spChg>
        <pc:spChg chg="del">
          <ac:chgData name="sam yu" userId="491d0663b568efce" providerId="LiveId" clId="{DB407D41-F111-437C-A7F4-E320D8B926C6}" dt="2026-04-22T07:47:29.519" v="55" actId="478"/>
          <ac:spMkLst>
            <pc:docMk/>
            <pc:sldMk cId="3902840905" sldId="257"/>
            <ac:spMk id="3" creationId="{CE6F2BF5-F8CA-AFDC-6A8D-79177AD78CD4}"/>
          </ac:spMkLst>
        </pc:spChg>
        <pc:spChg chg="add mod">
          <ac:chgData name="sam yu" userId="491d0663b568efce" providerId="LiveId" clId="{DB407D41-F111-437C-A7F4-E320D8B926C6}" dt="2026-04-22T07:48:33.244" v="163" actId="14100"/>
          <ac:spMkLst>
            <pc:docMk/>
            <pc:sldMk cId="3902840905" sldId="257"/>
            <ac:spMk id="8" creationId="{C10631ED-898B-9F59-4B9C-43D4E0C272C3}"/>
          </ac:spMkLst>
        </pc:spChg>
        <pc:picChg chg="add del">
          <ac:chgData name="sam yu" userId="491d0663b568efce" providerId="LiveId" clId="{DB407D41-F111-437C-A7F4-E320D8B926C6}" dt="2026-04-22T07:47:42.089" v="57" actId="22"/>
          <ac:picMkLst>
            <pc:docMk/>
            <pc:sldMk cId="3902840905" sldId="257"/>
            <ac:picMk id="5" creationId="{1E2504FC-7C68-4950-CFDF-8AE39DC62FCF}"/>
          </ac:picMkLst>
        </pc:picChg>
        <pc:picChg chg="add mod">
          <ac:chgData name="sam yu" userId="491d0663b568efce" providerId="LiveId" clId="{DB407D41-F111-437C-A7F4-E320D8B926C6}" dt="2026-04-22T07:47:58.999" v="60" actId="1076"/>
          <ac:picMkLst>
            <pc:docMk/>
            <pc:sldMk cId="3902840905" sldId="257"/>
            <ac:picMk id="7" creationId="{30533D0A-ED86-67C0-49E7-D20708496FFD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7917C16A-F6C7-42E0-B9D5-0CB68ADE172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副標題 2">
            <a:extLst>
              <a:ext uri="{FF2B5EF4-FFF2-40B4-BE49-F238E27FC236}">
                <a16:creationId xmlns:a16="http://schemas.microsoft.com/office/drawing/2014/main" id="{1DA1471B-1E64-2B68-0B56-F5D7263A0A1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/>
              <a:t>按一下以編輯母片子標題樣式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12AA5BE5-1E57-952E-7636-F7DB7FE7B2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1DB766-1AB1-4091-B1BB-26AD86B60A4D}" type="datetimeFigureOut">
              <a:rPr lang="zh-TW" altLang="en-US" smtClean="0"/>
              <a:t>2026/4/30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FE72B73E-A76F-789C-81B2-5350371CF1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8F6DA8A0-2AAB-9995-DA63-D1A3BD5A41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6D65BA-0FDD-4C29-A191-C9A7982B1C7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0503792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B44BBB87-E1BB-0A9F-F3B7-C517C9B116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>
            <a:extLst>
              <a:ext uri="{FF2B5EF4-FFF2-40B4-BE49-F238E27FC236}">
                <a16:creationId xmlns:a16="http://schemas.microsoft.com/office/drawing/2014/main" id="{01993A6C-2C3E-AEC6-C740-6E4A6966C62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9CA59AFF-0545-9AAF-6421-BF22BE9CB2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1DB766-1AB1-4091-B1BB-26AD86B60A4D}" type="datetimeFigureOut">
              <a:rPr lang="zh-TW" altLang="en-US" smtClean="0"/>
              <a:t>2026/4/30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E17D00D9-2DB4-AD64-7DCA-BDD2F0A344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4400A897-AF23-8D88-8932-BC8A5457D2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6D65BA-0FDD-4C29-A191-C9A7982B1C7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1001467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>
            <a:extLst>
              <a:ext uri="{FF2B5EF4-FFF2-40B4-BE49-F238E27FC236}">
                <a16:creationId xmlns:a16="http://schemas.microsoft.com/office/drawing/2014/main" id="{36F8B6A4-9252-10D2-C942-125B1A11B1C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>
            <a:extLst>
              <a:ext uri="{FF2B5EF4-FFF2-40B4-BE49-F238E27FC236}">
                <a16:creationId xmlns:a16="http://schemas.microsoft.com/office/drawing/2014/main" id="{67F89EEC-DB95-DB0F-6B2D-68A2676C820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7538B26B-B7A2-05F5-E4FF-7ECB6654ED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1DB766-1AB1-4091-B1BB-26AD86B60A4D}" type="datetimeFigureOut">
              <a:rPr lang="zh-TW" altLang="en-US" smtClean="0"/>
              <a:t>2026/4/30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DC372CA9-77B6-1AC2-C878-FBF4F197A0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BBE3496A-2034-706F-4534-00989D4F63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6D65BA-0FDD-4C29-A191-C9A7982B1C7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5717080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1FB0307D-F1A0-5CD5-7063-BC7D9A6535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9553BC92-844B-1F65-BDCE-B21C968F855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EACCE25F-7DE2-4C7E-C8C9-BC4D4673AC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1DB766-1AB1-4091-B1BB-26AD86B60A4D}" type="datetimeFigureOut">
              <a:rPr lang="zh-TW" altLang="en-US" smtClean="0"/>
              <a:t>2026/4/30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70E87E87-B0FA-1A17-159A-1302611B26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5D457257-2B25-61AC-CBE2-537C61ACCC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6D65BA-0FDD-4C29-A191-C9A7982B1C7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7345926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A709F92A-2FF1-2DDB-1BD8-510A9FE5A9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E5147CE1-D9A0-5089-50B1-3C49D011FF4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885F0A6A-C9C8-D4A6-08B6-16F3B7FE62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1DB766-1AB1-4091-B1BB-26AD86B60A4D}" type="datetimeFigureOut">
              <a:rPr lang="zh-TW" altLang="en-US" smtClean="0"/>
              <a:t>2026/4/30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A49653DE-2EA6-A8E2-80BB-E470435F94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C15EE7E1-B031-8AA6-6018-B401ED253E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6D65BA-0FDD-4C29-A191-C9A7982B1C7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269303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個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4291CF28-FDF7-715D-9404-2DF6D32209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EB68FAD0-9E69-8EFA-9C2F-B7D41B04CBC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內容版面配置區 3">
            <a:extLst>
              <a:ext uri="{FF2B5EF4-FFF2-40B4-BE49-F238E27FC236}">
                <a16:creationId xmlns:a16="http://schemas.microsoft.com/office/drawing/2014/main" id="{3989B96D-CD8F-F171-22A0-FA40E73853F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日期版面配置區 4">
            <a:extLst>
              <a:ext uri="{FF2B5EF4-FFF2-40B4-BE49-F238E27FC236}">
                <a16:creationId xmlns:a16="http://schemas.microsoft.com/office/drawing/2014/main" id="{BF763977-05CE-FB4A-6A8D-AF77F53DFB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1DB766-1AB1-4091-B1BB-26AD86B60A4D}" type="datetimeFigureOut">
              <a:rPr lang="zh-TW" altLang="en-US" smtClean="0"/>
              <a:t>2026/4/30</a:t>
            </a:fld>
            <a:endParaRPr lang="zh-TW" altLang="en-US"/>
          </a:p>
        </p:txBody>
      </p:sp>
      <p:sp>
        <p:nvSpPr>
          <p:cNvPr id="6" name="頁尾版面配置區 5">
            <a:extLst>
              <a:ext uri="{FF2B5EF4-FFF2-40B4-BE49-F238E27FC236}">
                <a16:creationId xmlns:a16="http://schemas.microsoft.com/office/drawing/2014/main" id="{7C9254A8-78E5-3073-1679-9EF6CA567A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>
            <a:extLst>
              <a:ext uri="{FF2B5EF4-FFF2-40B4-BE49-F238E27FC236}">
                <a16:creationId xmlns:a16="http://schemas.microsoft.com/office/drawing/2014/main" id="{C063A264-1E45-CFB8-5FD1-81EEBB715D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6D65BA-0FDD-4C29-A191-C9A7982B1C7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1624877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96A16322-B0B3-8A07-983B-147150097B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04F32067-DC00-7292-DAA1-7FBD9EA7BDE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內容版面配置區 3">
            <a:extLst>
              <a:ext uri="{FF2B5EF4-FFF2-40B4-BE49-F238E27FC236}">
                <a16:creationId xmlns:a16="http://schemas.microsoft.com/office/drawing/2014/main" id="{0554EA35-8DDB-1878-825D-0A200541EAF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文字版面配置區 4">
            <a:extLst>
              <a:ext uri="{FF2B5EF4-FFF2-40B4-BE49-F238E27FC236}">
                <a16:creationId xmlns:a16="http://schemas.microsoft.com/office/drawing/2014/main" id="{3559817B-4737-7408-7FD2-D4A07C8BB9F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6" name="內容版面配置區 5">
            <a:extLst>
              <a:ext uri="{FF2B5EF4-FFF2-40B4-BE49-F238E27FC236}">
                <a16:creationId xmlns:a16="http://schemas.microsoft.com/office/drawing/2014/main" id="{6799DB33-A82F-D198-2341-A831027E66C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7" name="日期版面配置區 6">
            <a:extLst>
              <a:ext uri="{FF2B5EF4-FFF2-40B4-BE49-F238E27FC236}">
                <a16:creationId xmlns:a16="http://schemas.microsoft.com/office/drawing/2014/main" id="{7EFE5A92-440A-3F71-6B7E-53F9169235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1DB766-1AB1-4091-B1BB-26AD86B60A4D}" type="datetimeFigureOut">
              <a:rPr lang="zh-TW" altLang="en-US" smtClean="0"/>
              <a:t>2026/4/30</a:t>
            </a:fld>
            <a:endParaRPr lang="zh-TW" altLang="en-US"/>
          </a:p>
        </p:txBody>
      </p:sp>
      <p:sp>
        <p:nvSpPr>
          <p:cNvPr id="8" name="頁尾版面配置區 7">
            <a:extLst>
              <a:ext uri="{FF2B5EF4-FFF2-40B4-BE49-F238E27FC236}">
                <a16:creationId xmlns:a16="http://schemas.microsoft.com/office/drawing/2014/main" id="{EC743759-35AA-AFF5-71AC-937035AC27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>
            <a:extLst>
              <a:ext uri="{FF2B5EF4-FFF2-40B4-BE49-F238E27FC236}">
                <a16:creationId xmlns:a16="http://schemas.microsoft.com/office/drawing/2014/main" id="{02EF087F-BDAC-AA84-7D87-F45C7C66E8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6D65BA-0FDD-4C29-A191-C9A7982B1C7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0492104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66B2AC1E-1E8C-61FA-15F0-7F73BF3F46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日期版面配置區 2">
            <a:extLst>
              <a:ext uri="{FF2B5EF4-FFF2-40B4-BE49-F238E27FC236}">
                <a16:creationId xmlns:a16="http://schemas.microsoft.com/office/drawing/2014/main" id="{902DF792-30C9-F773-A88C-789B943780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1DB766-1AB1-4091-B1BB-26AD86B60A4D}" type="datetimeFigureOut">
              <a:rPr lang="zh-TW" altLang="en-US" smtClean="0"/>
              <a:t>2026/4/30</a:t>
            </a:fld>
            <a:endParaRPr lang="zh-TW" altLang="en-US"/>
          </a:p>
        </p:txBody>
      </p:sp>
      <p:sp>
        <p:nvSpPr>
          <p:cNvPr id="4" name="頁尾版面配置區 3">
            <a:extLst>
              <a:ext uri="{FF2B5EF4-FFF2-40B4-BE49-F238E27FC236}">
                <a16:creationId xmlns:a16="http://schemas.microsoft.com/office/drawing/2014/main" id="{6D518322-AE89-34C8-91E1-9719CF9B72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>
            <a:extLst>
              <a:ext uri="{FF2B5EF4-FFF2-40B4-BE49-F238E27FC236}">
                <a16:creationId xmlns:a16="http://schemas.microsoft.com/office/drawing/2014/main" id="{2D4D73EE-B9E5-BB27-CEF3-564BBD9086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6D65BA-0FDD-4C29-A191-C9A7982B1C7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6879966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>
            <a:extLst>
              <a:ext uri="{FF2B5EF4-FFF2-40B4-BE49-F238E27FC236}">
                <a16:creationId xmlns:a16="http://schemas.microsoft.com/office/drawing/2014/main" id="{465E1BBC-65E6-7C76-F4C5-46BF1940C2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1DB766-1AB1-4091-B1BB-26AD86B60A4D}" type="datetimeFigureOut">
              <a:rPr lang="zh-TW" altLang="en-US" smtClean="0"/>
              <a:t>2026/4/30</a:t>
            </a:fld>
            <a:endParaRPr lang="zh-TW" altLang="en-US"/>
          </a:p>
        </p:txBody>
      </p:sp>
      <p:sp>
        <p:nvSpPr>
          <p:cNvPr id="3" name="頁尾版面配置區 2">
            <a:extLst>
              <a:ext uri="{FF2B5EF4-FFF2-40B4-BE49-F238E27FC236}">
                <a16:creationId xmlns:a16="http://schemas.microsoft.com/office/drawing/2014/main" id="{9A559419-2EDF-61A9-1568-C909546E54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8B7F6B9A-FBBD-18B6-43EF-02FEBA39CF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6D65BA-0FDD-4C29-A191-C9A7982B1C7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1446691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輔助字幕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718FF64A-25E1-D9A0-C33A-4B7C28E8D2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8A3B2CD4-31C1-E602-C0C4-F418EF70390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文字版面配置區 3">
            <a:extLst>
              <a:ext uri="{FF2B5EF4-FFF2-40B4-BE49-F238E27FC236}">
                <a16:creationId xmlns:a16="http://schemas.microsoft.com/office/drawing/2014/main" id="{21075822-ED47-6316-EA47-B72648817F8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日期版面配置區 4">
            <a:extLst>
              <a:ext uri="{FF2B5EF4-FFF2-40B4-BE49-F238E27FC236}">
                <a16:creationId xmlns:a16="http://schemas.microsoft.com/office/drawing/2014/main" id="{469D2B51-D454-B325-42AE-14C166CD86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1DB766-1AB1-4091-B1BB-26AD86B60A4D}" type="datetimeFigureOut">
              <a:rPr lang="zh-TW" altLang="en-US" smtClean="0"/>
              <a:t>2026/4/30</a:t>
            </a:fld>
            <a:endParaRPr lang="zh-TW" altLang="en-US"/>
          </a:p>
        </p:txBody>
      </p:sp>
      <p:sp>
        <p:nvSpPr>
          <p:cNvPr id="6" name="頁尾版面配置區 5">
            <a:extLst>
              <a:ext uri="{FF2B5EF4-FFF2-40B4-BE49-F238E27FC236}">
                <a16:creationId xmlns:a16="http://schemas.microsoft.com/office/drawing/2014/main" id="{73E26E97-954D-C3C2-F78F-6610F1CFB0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>
            <a:extLst>
              <a:ext uri="{FF2B5EF4-FFF2-40B4-BE49-F238E27FC236}">
                <a16:creationId xmlns:a16="http://schemas.microsoft.com/office/drawing/2014/main" id="{63BE300F-0EBF-F355-F29B-F44262AAB6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6D65BA-0FDD-4C29-A191-C9A7982B1C7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4748865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輔助字幕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554FEE07-C1FD-6D8C-15F5-533130658F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圖片版面配置區 2">
            <a:extLst>
              <a:ext uri="{FF2B5EF4-FFF2-40B4-BE49-F238E27FC236}">
                <a16:creationId xmlns:a16="http://schemas.microsoft.com/office/drawing/2014/main" id="{D5C81CA3-43D2-0019-5839-D7AE07A3544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>
            <a:extLst>
              <a:ext uri="{FF2B5EF4-FFF2-40B4-BE49-F238E27FC236}">
                <a16:creationId xmlns:a16="http://schemas.microsoft.com/office/drawing/2014/main" id="{FDA84F50-96D2-78A9-2CE6-35D764C6AB3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日期版面配置區 4">
            <a:extLst>
              <a:ext uri="{FF2B5EF4-FFF2-40B4-BE49-F238E27FC236}">
                <a16:creationId xmlns:a16="http://schemas.microsoft.com/office/drawing/2014/main" id="{93BD772D-3408-76F0-C601-48FF317764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1DB766-1AB1-4091-B1BB-26AD86B60A4D}" type="datetimeFigureOut">
              <a:rPr lang="zh-TW" altLang="en-US" smtClean="0"/>
              <a:t>2026/4/30</a:t>
            </a:fld>
            <a:endParaRPr lang="zh-TW" altLang="en-US"/>
          </a:p>
        </p:txBody>
      </p:sp>
      <p:sp>
        <p:nvSpPr>
          <p:cNvPr id="6" name="頁尾版面配置區 5">
            <a:extLst>
              <a:ext uri="{FF2B5EF4-FFF2-40B4-BE49-F238E27FC236}">
                <a16:creationId xmlns:a16="http://schemas.microsoft.com/office/drawing/2014/main" id="{562DCC58-ADD5-65D2-00D8-911D217905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>
            <a:extLst>
              <a:ext uri="{FF2B5EF4-FFF2-40B4-BE49-F238E27FC236}">
                <a16:creationId xmlns:a16="http://schemas.microsoft.com/office/drawing/2014/main" id="{0D431499-5422-78A4-9F79-B7BEA5EF13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6D65BA-0FDD-4C29-A191-C9A7982B1C7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7569921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>
            <a:extLst>
              <a:ext uri="{FF2B5EF4-FFF2-40B4-BE49-F238E27FC236}">
                <a16:creationId xmlns:a16="http://schemas.microsoft.com/office/drawing/2014/main" id="{0342C716-E033-FD74-25AE-9A1E8AF477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505E1162-A2A2-3D5F-DD47-DEBFD58C959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34336EE6-63DB-033B-5A83-43BA0565BA7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2F1DB766-1AB1-4091-B1BB-26AD86B60A4D}" type="datetimeFigureOut">
              <a:rPr lang="zh-TW" altLang="en-US" smtClean="0"/>
              <a:t>2026/4/30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667A3CFC-F413-DAD1-0567-24BD55BA7A7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2A3C2C96-6B7F-83D8-F282-1CCD3B93756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126D65BA-0FDD-4C29-A191-C9A7982B1C7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7776068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文字方塊 7">
            <a:extLst>
              <a:ext uri="{FF2B5EF4-FFF2-40B4-BE49-F238E27FC236}">
                <a16:creationId xmlns:a16="http://schemas.microsoft.com/office/drawing/2014/main" id="{C10631ED-898B-9F59-4B9C-43D4E0C272C3}"/>
              </a:ext>
            </a:extLst>
          </p:cNvPr>
          <p:cNvSpPr txBox="1"/>
          <p:nvPr/>
        </p:nvSpPr>
        <p:spPr>
          <a:xfrm>
            <a:off x="5297054" y="585227"/>
            <a:ext cx="609138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dirty="0">
                <a:solidFill>
                  <a:srgbClr val="FF0000"/>
                </a:solidFill>
              </a:rPr>
              <a:t>下拉選單  </a:t>
            </a:r>
            <a:br>
              <a:rPr lang="en-US" altLang="zh-TW" dirty="0">
                <a:solidFill>
                  <a:srgbClr val="FF0000"/>
                </a:solidFill>
              </a:rPr>
            </a:br>
            <a:r>
              <a:rPr lang="zh-TW" altLang="en-US" dirty="0">
                <a:solidFill>
                  <a:srgbClr val="FF0000"/>
                </a:solidFill>
              </a:rPr>
              <a:t>加入  顯示公司名 </a:t>
            </a:r>
            <a:r>
              <a:rPr lang="en-US" altLang="zh-TW" dirty="0">
                <a:solidFill>
                  <a:srgbClr val="FF0000"/>
                </a:solidFill>
              </a:rPr>
              <a:t>/ </a:t>
            </a:r>
            <a:r>
              <a:rPr lang="zh-TW" altLang="en-US" dirty="0">
                <a:solidFill>
                  <a:srgbClr val="FF0000"/>
                </a:solidFill>
              </a:rPr>
              <a:t> 地點</a:t>
            </a:r>
            <a:r>
              <a:rPr lang="en-US" altLang="zh-TW" dirty="0">
                <a:solidFill>
                  <a:srgbClr val="FF0000"/>
                </a:solidFill>
              </a:rPr>
              <a:t>(</a:t>
            </a:r>
            <a:r>
              <a:rPr lang="zh-TW" altLang="en-US" dirty="0">
                <a:solidFill>
                  <a:srgbClr val="FF0000"/>
                </a:solidFill>
              </a:rPr>
              <a:t>縣市 </a:t>
            </a:r>
            <a:r>
              <a:rPr lang="en-US" altLang="zh-TW" dirty="0">
                <a:solidFill>
                  <a:srgbClr val="FF0000"/>
                </a:solidFill>
              </a:rPr>
              <a:t>‘ </a:t>
            </a:r>
            <a:r>
              <a:rPr lang="zh-TW" altLang="en-US" dirty="0">
                <a:solidFill>
                  <a:srgbClr val="FF0000"/>
                </a:solidFill>
              </a:rPr>
              <a:t>路名</a:t>
            </a:r>
            <a:r>
              <a:rPr lang="en-US" altLang="zh-TW" dirty="0">
                <a:solidFill>
                  <a:srgbClr val="FF0000"/>
                </a:solidFill>
              </a:rPr>
              <a:t>)   </a:t>
            </a:r>
            <a:r>
              <a:rPr lang="zh-TW" altLang="en-US" dirty="0">
                <a:solidFill>
                  <a:srgbClr val="FF0000"/>
                </a:solidFill>
              </a:rPr>
              <a:t> 模糊搜 多條件</a:t>
            </a:r>
          </a:p>
        </p:txBody>
      </p:sp>
      <p:pic>
        <p:nvPicPr>
          <p:cNvPr id="5" name="圖片 4">
            <a:extLst>
              <a:ext uri="{FF2B5EF4-FFF2-40B4-BE49-F238E27FC236}">
                <a16:creationId xmlns:a16="http://schemas.microsoft.com/office/drawing/2014/main" id="{F903DA09-7D5C-64FA-BD0C-3C131F43AE1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1163" y="1277707"/>
            <a:ext cx="10889673" cy="5162951"/>
          </a:xfrm>
          <a:prstGeom prst="rect">
            <a:avLst/>
          </a:prstGeom>
        </p:spPr>
      </p:pic>
      <p:sp>
        <p:nvSpPr>
          <p:cNvPr id="6" name="文字方塊 5">
            <a:extLst>
              <a:ext uri="{FF2B5EF4-FFF2-40B4-BE49-F238E27FC236}">
                <a16:creationId xmlns:a16="http://schemas.microsoft.com/office/drawing/2014/main" id="{30FB8905-C4C1-3F9A-F3F8-A7FF0BD3DDA2}"/>
              </a:ext>
            </a:extLst>
          </p:cNvPr>
          <p:cNvSpPr txBox="1"/>
          <p:nvPr/>
        </p:nvSpPr>
        <p:spPr>
          <a:xfrm>
            <a:off x="235527" y="325040"/>
            <a:ext cx="506152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000" dirty="0">
                <a:solidFill>
                  <a:srgbClr val="0070C0"/>
                </a:solidFill>
              </a:rPr>
              <a:t>訂單管理 </a:t>
            </a:r>
            <a:r>
              <a:rPr lang="en-US" altLang="zh-TW" sz="2000" dirty="0">
                <a:solidFill>
                  <a:srgbClr val="0070C0"/>
                </a:solidFill>
              </a:rPr>
              <a:t>&gt; </a:t>
            </a:r>
            <a:r>
              <a:rPr lang="zh-TW" altLang="en-US" sz="2000" dirty="0">
                <a:solidFill>
                  <a:srgbClr val="0070C0"/>
                </a:solidFill>
              </a:rPr>
              <a:t>建立調整單</a:t>
            </a:r>
          </a:p>
        </p:txBody>
      </p:sp>
    </p:spTree>
    <p:extLst>
      <p:ext uri="{BB962C8B-B14F-4D97-AF65-F5344CB8AC3E}">
        <p14:creationId xmlns:p14="http://schemas.microsoft.com/office/powerpoint/2010/main" val="390284090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F0F12ED-BBD8-7CA9-FE4D-D646AC41D23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表格 3">
            <a:extLst>
              <a:ext uri="{FF2B5EF4-FFF2-40B4-BE49-F238E27FC236}">
                <a16:creationId xmlns:a16="http://schemas.microsoft.com/office/drawing/2014/main" id="{7A53FC49-CDF6-EE26-D297-AEA94E21E5D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41645984"/>
              </p:ext>
            </p:extLst>
          </p:nvPr>
        </p:nvGraphicFramePr>
        <p:xfrm>
          <a:off x="-2" y="2339684"/>
          <a:ext cx="12192002" cy="2839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43202">
                  <a:extLst>
                    <a:ext uri="{9D8B030D-6E8A-4147-A177-3AD203B41FA5}">
                      <a16:colId xmlns:a16="http://schemas.microsoft.com/office/drawing/2014/main" val="1989273903"/>
                    </a:ext>
                  </a:extLst>
                </a:gridCol>
                <a:gridCol w="1440873">
                  <a:extLst>
                    <a:ext uri="{9D8B030D-6E8A-4147-A177-3AD203B41FA5}">
                      <a16:colId xmlns:a16="http://schemas.microsoft.com/office/drawing/2014/main" val="2118556044"/>
                    </a:ext>
                  </a:extLst>
                </a:gridCol>
                <a:gridCol w="2992582">
                  <a:extLst>
                    <a:ext uri="{9D8B030D-6E8A-4147-A177-3AD203B41FA5}">
                      <a16:colId xmlns:a16="http://schemas.microsoft.com/office/drawing/2014/main" val="109897372"/>
                    </a:ext>
                  </a:extLst>
                </a:gridCol>
                <a:gridCol w="5015345">
                  <a:extLst>
                    <a:ext uri="{9D8B030D-6E8A-4147-A177-3AD203B41FA5}">
                      <a16:colId xmlns:a16="http://schemas.microsoft.com/office/drawing/2014/main" val="388374189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600" dirty="0">
                          <a:latin typeface="Consolas" panose="020B0609020204030204" pitchFamily="49" charset="0"/>
                        </a:rPr>
                        <a:t>Server</a:t>
                      </a:r>
                      <a:endParaRPr lang="zh-TW" altLang="en-US" sz="1600" dirty="0">
                        <a:latin typeface="Consolas" panose="020B0609020204030204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600" dirty="0">
                          <a:latin typeface="Consolas" panose="020B0609020204030204" pitchFamily="49" charset="0"/>
                        </a:rPr>
                        <a:t>Method</a:t>
                      </a:r>
                      <a:endParaRPr lang="zh-TW" altLang="en-US" sz="1600" dirty="0">
                        <a:latin typeface="Consolas" panose="020B0609020204030204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600" dirty="0">
                          <a:latin typeface="Consolas" panose="020B0609020204030204" pitchFamily="49" charset="0"/>
                        </a:rPr>
                        <a:t>Request Param</a:t>
                      </a:r>
                      <a:endParaRPr lang="zh-TW" altLang="en-US" sz="1600" dirty="0">
                        <a:latin typeface="Consolas" panose="020B0609020204030204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600" dirty="0">
                          <a:latin typeface="Consolas" panose="020B0609020204030204" pitchFamily="49" charset="0"/>
                        </a:rPr>
                        <a:t>Response Param</a:t>
                      </a:r>
                      <a:endParaRPr lang="zh-TW" altLang="en-US" sz="1600" dirty="0">
                        <a:latin typeface="Consolas" panose="020B0609020204030204" pitchFamily="49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5783245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TW" sz="1200" dirty="0">
                          <a:latin typeface="Consolas" panose="020B0609020204030204" pitchFamily="49" charset="0"/>
                        </a:rPr>
                        <a:t>https://localhost:7093</a:t>
                      </a:r>
                      <a:endParaRPr lang="zh-TW" altLang="en-US" sz="1200" dirty="0">
                        <a:latin typeface="Consolas" panose="020B0609020204030204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200" dirty="0">
                          <a:latin typeface="Consolas" panose="020B0609020204030204" pitchFamily="49" charset="0"/>
                        </a:rPr>
                        <a:t>GET</a:t>
                      </a:r>
                      <a:endParaRPr lang="zh-TW" altLang="en-US" sz="1200" dirty="0">
                        <a:latin typeface="Consolas" panose="020B0609020204030204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sz="1200" dirty="0" err="1">
                          <a:latin typeface="Consolas" panose="020B0609020204030204" pitchFamily="49" charset="0"/>
                        </a:rPr>
                        <a:t>searchStr</a:t>
                      </a:r>
                      <a:r>
                        <a:rPr lang="en-US" altLang="zh-TW" sz="1200">
                          <a:latin typeface="Consolas" panose="020B0609020204030204" pitchFamily="49" charset="0"/>
                        </a:rPr>
                        <a:t>   STRING?</a:t>
                      </a:r>
                      <a:endParaRPr lang="en-US" altLang="zh-TW" sz="1200" dirty="0">
                        <a:latin typeface="Consolas" panose="020B0609020204030204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sz="1200" dirty="0">
                          <a:latin typeface="Consolas" panose="020B0609020204030204" pitchFamily="49" charset="0"/>
                        </a:rPr>
                        <a:t>List&lt;Item&gt;</a:t>
                      </a:r>
                    </a:p>
                    <a:p>
                      <a:r>
                        <a:rPr lang="en-US" altLang="zh-TW" sz="1200" dirty="0">
                          <a:latin typeface="Consolas" panose="020B0609020204030204" pitchFamily="49" charset="0"/>
                        </a:rPr>
                        <a:t>-----------------------</a:t>
                      </a:r>
                    </a:p>
                    <a:p>
                      <a:r>
                        <a:rPr lang="en-US" altLang="zh-TW" sz="1200" dirty="0">
                          <a:latin typeface="Consolas" panose="020B0609020204030204" pitchFamily="49" charset="0"/>
                        </a:rPr>
                        <a:t>public class Item</a:t>
                      </a:r>
                    </a:p>
                    <a:p>
                      <a:r>
                        <a:rPr lang="en-US" altLang="zh-TW" sz="1200" dirty="0">
                          <a:latin typeface="Consolas" panose="020B0609020204030204" pitchFamily="49" charset="0"/>
                        </a:rPr>
                        <a:t>{</a:t>
                      </a:r>
                    </a:p>
                    <a:p>
                      <a:r>
                        <a:rPr lang="en-US" altLang="zh-TW" sz="1200" dirty="0">
                          <a:latin typeface="Consolas" panose="020B0609020204030204" pitchFamily="49" charset="0"/>
                        </a:rPr>
                        <a:t>    public long </a:t>
                      </a:r>
                      <a:r>
                        <a:rPr lang="en-US" altLang="zh-TW" sz="1200" dirty="0" err="1">
                          <a:latin typeface="Consolas" panose="020B0609020204030204" pitchFamily="49" charset="0"/>
                        </a:rPr>
                        <a:t>soId</a:t>
                      </a:r>
                      <a:r>
                        <a:rPr lang="en-US" altLang="zh-TW" sz="1200" dirty="0">
                          <a:latin typeface="Consolas" panose="020B0609020204030204" pitchFamily="49" charset="0"/>
                        </a:rPr>
                        <a:t> </a:t>
                      </a:r>
                    </a:p>
                    <a:p>
                      <a:r>
                        <a:rPr lang="en-US" altLang="zh-TW" sz="1200" dirty="0">
                          <a:latin typeface="Consolas" panose="020B0609020204030204" pitchFamily="49" charset="0"/>
                        </a:rPr>
                        <a:t>    public string </a:t>
                      </a:r>
                      <a:r>
                        <a:rPr lang="en-US" altLang="zh-TW" sz="1200" dirty="0" err="1">
                          <a:latin typeface="Consolas" panose="020B0609020204030204" pitchFamily="49" charset="0"/>
                        </a:rPr>
                        <a:t>soNo</a:t>
                      </a:r>
                      <a:r>
                        <a:rPr lang="en-US" altLang="zh-TW" sz="1200" dirty="0">
                          <a:latin typeface="Consolas" panose="020B0609020204030204" pitchFamily="49" charset="0"/>
                        </a:rPr>
                        <a:t> </a:t>
                      </a:r>
                    </a:p>
                    <a:p>
                      <a:r>
                        <a:rPr lang="en-US" altLang="zh-TW" sz="1200" dirty="0">
                          <a:latin typeface="Consolas" panose="020B0609020204030204" pitchFamily="49" charset="0"/>
                        </a:rPr>
                        <a:t>    public string </a:t>
                      </a:r>
                      <a:r>
                        <a:rPr lang="en-US" altLang="zh-TW" sz="1200" dirty="0" err="1">
                          <a:latin typeface="Consolas" panose="020B0609020204030204" pitchFamily="49" charset="0"/>
                        </a:rPr>
                        <a:t>shelfNo</a:t>
                      </a:r>
                      <a:r>
                        <a:rPr lang="en-US" altLang="zh-TW" sz="1200" dirty="0">
                          <a:latin typeface="Consolas" panose="020B0609020204030204" pitchFamily="49" charset="0"/>
                        </a:rPr>
                        <a:t> </a:t>
                      </a:r>
                    </a:p>
                    <a:p>
                      <a:r>
                        <a:rPr lang="en-US" altLang="zh-TW" sz="1200" dirty="0">
                          <a:latin typeface="Consolas" panose="020B0609020204030204" pitchFamily="49" charset="0"/>
                        </a:rPr>
                        <a:t>    public string </a:t>
                      </a:r>
                      <a:r>
                        <a:rPr lang="en-US" altLang="zh-TW" sz="1200" dirty="0" err="1">
                          <a:latin typeface="Consolas" panose="020B0609020204030204" pitchFamily="49" charset="0"/>
                        </a:rPr>
                        <a:t>shelfName</a:t>
                      </a:r>
                      <a:r>
                        <a:rPr lang="en-US" altLang="zh-TW" sz="1200" dirty="0">
                          <a:latin typeface="Consolas" panose="020B0609020204030204" pitchFamily="49" charset="0"/>
                        </a:rPr>
                        <a:t> </a:t>
                      </a:r>
                    </a:p>
                    <a:p>
                      <a:r>
                        <a:rPr lang="en-US" altLang="zh-TW" sz="1200" dirty="0">
                          <a:latin typeface="Consolas" panose="020B0609020204030204" pitchFamily="49" charset="0"/>
                        </a:rPr>
                        <a:t>    public string </a:t>
                      </a:r>
                      <a:r>
                        <a:rPr lang="en-US" altLang="zh-TW" sz="1200" dirty="0" err="1">
                          <a:latin typeface="Consolas" panose="020B0609020204030204" pitchFamily="49" charset="0"/>
                        </a:rPr>
                        <a:t>userFrom</a:t>
                      </a:r>
                      <a:r>
                        <a:rPr lang="en-US" altLang="zh-TW" sz="1200" dirty="0">
                          <a:latin typeface="Consolas" panose="020B0609020204030204" pitchFamily="49" charset="0"/>
                        </a:rPr>
                        <a:t> </a:t>
                      </a:r>
                    </a:p>
                    <a:p>
                      <a:r>
                        <a:rPr lang="en-US" altLang="zh-TW" sz="1200" dirty="0">
                          <a:latin typeface="Consolas" panose="020B0609020204030204" pitchFamily="49" charset="0"/>
                        </a:rPr>
                        <a:t>    public int qty </a:t>
                      </a:r>
                    </a:p>
                    <a:p>
                      <a:r>
                        <a:rPr lang="zh-TW" altLang="en-US" sz="1200" dirty="0">
                          <a:latin typeface="Consolas" panose="020B0609020204030204" pitchFamily="49" charset="0"/>
                        </a:rPr>
                        <a:t>    </a:t>
                      </a:r>
                      <a:r>
                        <a:rPr lang="en-US" altLang="zh-TW" sz="1200" dirty="0">
                          <a:latin typeface="Consolas" panose="020B0609020204030204" pitchFamily="49" charset="0"/>
                        </a:rPr>
                        <a:t>public string </a:t>
                      </a:r>
                      <a:r>
                        <a:rPr lang="en-US" altLang="zh-TW" sz="1200" dirty="0" err="1">
                          <a:latin typeface="Consolas" panose="020B0609020204030204" pitchFamily="49" charset="0"/>
                        </a:rPr>
                        <a:t>cityName</a:t>
                      </a:r>
                      <a:r>
                        <a:rPr lang="en-US" altLang="zh-TW" sz="1200" dirty="0">
                          <a:latin typeface="Consolas" panose="020B0609020204030204" pitchFamily="49" charset="0"/>
                        </a:rPr>
                        <a:t> </a:t>
                      </a:r>
                    </a:p>
                    <a:p>
                      <a:r>
                        <a:rPr lang="zh-TW" altLang="en-US" sz="1200" dirty="0">
                          <a:latin typeface="Consolas" panose="020B0609020204030204" pitchFamily="49" charset="0"/>
                        </a:rPr>
                        <a:t>    </a:t>
                      </a:r>
                      <a:r>
                        <a:rPr lang="en-US" altLang="zh-TW" sz="1200" dirty="0">
                          <a:latin typeface="Consolas" panose="020B0609020204030204" pitchFamily="49" charset="0"/>
                        </a:rPr>
                        <a:t>public string </a:t>
                      </a:r>
                      <a:r>
                        <a:rPr lang="en-US" altLang="zh-TW" sz="1200" dirty="0" err="1">
                          <a:latin typeface="Consolas" panose="020B0609020204030204" pitchFamily="49" charset="0"/>
                        </a:rPr>
                        <a:t>districtName</a:t>
                      </a:r>
                      <a:r>
                        <a:rPr lang="en-US" altLang="zh-TW" sz="1200" dirty="0">
                          <a:latin typeface="Consolas" panose="020B0609020204030204" pitchFamily="49" charset="0"/>
                        </a:rPr>
                        <a:t> </a:t>
                      </a:r>
                    </a:p>
                    <a:p>
                      <a:r>
                        <a:rPr lang="en-US" altLang="zh-TW" sz="1200" dirty="0">
                          <a:latin typeface="Consolas" panose="020B0609020204030204" pitchFamily="49" charset="0"/>
                        </a:rPr>
                        <a:t>}</a:t>
                      </a:r>
                      <a:endParaRPr lang="zh-TW" altLang="en-US" sz="1200" dirty="0">
                        <a:latin typeface="Consolas" panose="020B0609020204030204" pitchFamily="49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47151916"/>
                  </a:ext>
                </a:extLst>
              </a:tr>
            </a:tbl>
          </a:graphicData>
        </a:graphic>
      </p:graphicFrame>
      <p:sp>
        <p:nvSpPr>
          <p:cNvPr id="6" name="文字方塊 5">
            <a:extLst>
              <a:ext uri="{FF2B5EF4-FFF2-40B4-BE49-F238E27FC236}">
                <a16:creationId xmlns:a16="http://schemas.microsoft.com/office/drawing/2014/main" id="{326D93F5-54E2-A8AF-80FC-9D921D8F6F74}"/>
              </a:ext>
            </a:extLst>
          </p:cNvPr>
          <p:cNvSpPr txBox="1"/>
          <p:nvPr/>
        </p:nvSpPr>
        <p:spPr>
          <a:xfrm>
            <a:off x="-1" y="0"/>
            <a:ext cx="8340437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en-US" altLang="zh-TW" sz="3200" b="1" dirty="0" err="1">
                <a:latin typeface="Consolas" panose="020B0609020204030204" pitchFamily="49" charset="0"/>
              </a:rPr>
              <a:t>mgmt</a:t>
            </a:r>
            <a:r>
              <a:rPr lang="en-US" altLang="zh-TW" sz="3200" b="1" dirty="0">
                <a:latin typeface="Consolas" panose="020B0609020204030204" pitchFamily="49" charset="0"/>
              </a:rPr>
              <a:t>/order/item/trans/list</a:t>
            </a:r>
          </a:p>
        </p:txBody>
      </p:sp>
    </p:spTree>
    <p:extLst>
      <p:ext uri="{BB962C8B-B14F-4D97-AF65-F5344CB8AC3E}">
        <p14:creationId xmlns:p14="http://schemas.microsoft.com/office/powerpoint/2010/main" val="22168626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3494ACE-348D-5B2C-F57E-1249BAF26EA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圖片 8">
            <a:extLst>
              <a:ext uri="{FF2B5EF4-FFF2-40B4-BE49-F238E27FC236}">
                <a16:creationId xmlns:a16="http://schemas.microsoft.com/office/drawing/2014/main" id="{2CB8D370-9160-D5FF-736F-D14F97946D6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8515" y="1206725"/>
            <a:ext cx="8771043" cy="5409362"/>
          </a:xfrm>
          <a:prstGeom prst="rect">
            <a:avLst/>
          </a:prstGeom>
        </p:spPr>
      </p:pic>
      <p:sp>
        <p:nvSpPr>
          <p:cNvPr id="4" name="文字方塊 3">
            <a:extLst>
              <a:ext uri="{FF2B5EF4-FFF2-40B4-BE49-F238E27FC236}">
                <a16:creationId xmlns:a16="http://schemas.microsoft.com/office/drawing/2014/main" id="{A8C41042-1ACA-E3AA-8830-0E2363A026C5}"/>
              </a:ext>
            </a:extLst>
          </p:cNvPr>
          <p:cNvSpPr txBox="1"/>
          <p:nvPr/>
        </p:nvSpPr>
        <p:spPr>
          <a:xfrm>
            <a:off x="235527" y="325040"/>
            <a:ext cx="568498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000" dirty="0">
                <a:solidFill>
                  <a:srgbClr val="0070C0"/>
                </a:solidFill>
              </a:rPr>
              <a:t>訂單管理 </a:t>
            </a:r>
            <a:r>
              <a:rPr lang="en-US" altLang="zh-TW" sz="2000" dirty="0">
                <a:solidFill>
                  <a:srgbClr val="0070C0"/>
                </a:solidFill>
              </a:rPr>
              <a:t>&gt;</a:t>
            </a:r>
            <a:r>
              <a:rPr lang="zh-TW" altLang="en-US" sz="2000" dirty="0">
                <a:solidFill>
                  <a:srgbClr val="0070C0"/>
                </a:solidFill>
              </a:rPr>
              <a:t> 訂單資訊   </a:t>
            </a:r>
            <a:r>
              <a:rPr lang="en-US" altLang="zh-TW" sz="2000" dirty="0">
                <a:solidFill>
                  <a:srgbClr val="0070C0"/>
                </a:solidFill>
              </a:rPr>
              <a:t>(</a:t>
            </a:r>
            <a:r>
              <a:rPr lang="zh-TW" altLang="en-US" sz="2000" dirty="0">
                <a:solidFill>
                  <a:srgbClr val="0070C0"/>
                </a:solidFill>
              </a:rPr>
              <a:t>新增訂單 </a:t>
            </a:r>
            <a:r>
              <a:rPr lang="en-US" altLang="zh-TW" sz="2000" dirty="0">
                <a:solidFill>
                  <a:srgbClr val="0070C0"/>
                </a:solidFill>
              </a:rPr>
              <a:t>/ </a:t>
            </a:r>
            <a:r>
              <a:rPr lang="zh-TW" altLang="en-US" sz="2000" dirty="0">
                <a:solidFill>
                  <a:srgbClr val="0070C0"/>
                </a:solidFill>
              </a:rPr>
              <a:t>訂單詳細資訊</a:t>
            </a:r>
            <a:r>
              <a:rPr lang="en-US" altLang="zh-TW" sz="2000" dirty="0">
                <a:solidFill>
                  <a:srgbClr val="0070C0"/>
                </a:solidFill>
              </a:rPr>
              <a:t>)</a:t>
            </a:r>
            <a:endParaRPr lang="zh-TW" altLang="en-US" sz="2000" dirty="0">
              <a:solidFill>
                <a:srgbClr val="0070C0"/>
              </a:solidFill>
            </a:endParaRPr>
          </a:p>
        </p:txBody>
      </p:sp>
      <p:sp>
        <p:nvSpPr>
          <p:cNvPr id="8" name="文字方塊 7">
            <a:extLst>
              <a:ext uri="{FF2B5EF4-FFF2-40B4-BE49-F238E27FC236}">
                <a16:creationId xmlns:a16="http://schemas.microsoft.com/office/drawing/2014/main" id="{5CE4236B-9DE1-08BC-FD36-0A7598981384}"/>
              </a:ext>
            </a:extLst>
          </p:cNvPr>
          <p:cNvSpPr txBox="1"/>
          <p:nvPr/>
        </p:nvSpPr>
        <p:spPr>
          <a:xfrm>
            <a:off x="5394037" y="1704327"/>
            <a:ext cx="29186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dirty="0">
                <a:solidFill>
                  <a:srgbClr val="FF0000"/>
                </a:solidFill>
              </a:rPr>
              <a:t>預計時間</a:t>
            </a:r>
            <a:r>
              <a:rPr lang="en-US" altLang="zh-TW" dirty="0">
                <a:solidFill>
                  <a:srgbClr val="FF0000"/>
                </a:solidFill>
              </a:rPr>
              <a:t>(</a:t>
            </a:r>
            <a:r>
              <a:rPr lang="zh-TW" altLang="en-US" dirty="0">
                <a:solidFill>
                  <a:srgbClr val="FF0000"/>
                </a:solidFill>
              </a:rPr>
              <a:t>自派</a:t>
            </a:r>
            <a:r>
              <a:rPr lang="en-US" altLang="zh-TW" dirty="0">
                <a:solidFill>
                  <a:srgbClr val="FF0000"/>
                </a:solidFill>
              </a:rPr>
              <a:t>)</a:t>
            </a:r>
            <a:endParaRPr lang="zh-TW" altLang="en-US" dirty="0">
              <a:solidFill>
                <a:srgbClr val="FF0000"/>
              </a:solidFill>
            </a:endParaRPr>
          </a:p>
        </p:txBody>
      </p:sp>
      <p:sp>
        <p:nvSpPr>
          <p:cNvPr id="5" name="文字方塊 4">
            <a:extLst>
              <a:ext uri="{FF2B5EF4-FFF2-40B4-BE49-F238E27FC236}">
                <a16:creationId xmlns:a16="http://schemas.microsoft.com/office/drawing/2014/main" id="{E0A28124-17FF-C38D-8224-4CA23E5C5F4B}"/>
              </a:ext>
            </a:extLst>
          </p:cNvPr>
          <p:cNvSpPr txBox="1"/>
          <p:nvPr/>
        </p:nvSpPr>
        <p:spPr>
          <a:xfrm>
            <a:off x="2784765" y="4599676"/>
            <a:ext cx="29186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dirty="0">
                <a:solidFill>
                  <a:srgbClr val="FF0000"/>
                </a:solidFill>
              </a:rPr>
              <a:t>預計抵達時間</a:t>
            </a:r>
            <a:r>
              <a:rPr lang="en-US" altLang="zh-TW" dirty="0">
                <a:solidFill>
                  <a:srgbClr val="FF0000"/>
                </a:solidFill>
              </a:rPr>
              <a:t>(</a:t>
            </a:r>
            <a:r>
              <a:rPr lang="zh-TW" altLang="en-US" dirty="0">
                <a:solidFill>
                  <a:srgbClr val="FF0000"/>
                </a:solidFill>
              </a:rPr>
              <a:t>派車</a:t>
            </a:r>
            <a:r>
              <a:rPr lang="en-US" altLang="zh-TW" dirty="0">
                <a:solidFill>
                  <a:srgbClr val="FF0000"/>
                </a:solidFill>
              </a:rPr>
              <a:t>)</a:t>
            </a:r>
            <a:endParaRPr lang="zh-TW" alt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77982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8EC4A7E-81F8-AFC4-D28E-B261E46085A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>
            <a:extLst>
              <a:ext uri="{FF2B5EF4-FFF2-40B4-BE49-F238E27FC236}">
                <a16:creationId xmlns:a16="http://schemas.microsoft.com/office/drawing/2014/main" id="{14ADE21E-D6A7-DA33-DE10-654F746A297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4255" y="1271951"/>
            <a:ext cx="10317018" cy="4885557"/>
          </a:xfrm>
          <a:prstGeom prst="rect">
            <a:avLst/>
          </a:prstGeom>
        </p:spPr>
      </p:pic>
      <p:sp>
        <p:nvSpPr>
          <p:cNvPr id="4" name="文字方塊 3">
            <a:extLst>
              <a:ext uri="{FF2B5EF4-FFF2-40B4-BE49-F238E27FC236}">
                <a16:creationId xmlns:a16="http://schemas.microsoft.com/office/drawing/2014/main" id="{060D894E-E649-100E-5E75-AA7A8137D6FC}"/>
              </a:ext>
            </a:extLst>
          </p:cNvPr>
          <p:cNvSpPr txBox="1"/>
          <p:nvPr/>
        </p:nvSpPr>
        <p:spPr>
          <a:xfrm>
            <a:off x="235527" y="325040"/>
            <a:ext cx="506152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000" dirty="0">
                <a:solidFill>
                  <a:srgbClr val="0070C0"/>
                </a:solidFill>
              </a:rPr>
              <a:t>訂單管理</a:t>
            </a:r>
          </a:p>
        </p:txBody>
      </p:sp>
      <p:sp>
        <p:nvSpPr>
          <p:cNvPr id="7" name="文字方塊 6">
            <a:extLst>
              <a:ext uri="{FF2B5EF4-FFF2-40B4-BE49-F238E27FC236}">
                <a16:creationId xmlns:a16="http://schemas.microsoft.com/office/drawing/2014/main" id="{C51268A0-5627-31B3-8A86-743B48063000}"/>
              </a:ext>
            </a:extLst>
          </p:cNvPr>
          <p:cNvSpPr txBox="1"/>
          <p:nvPr/>
        </p:nvSpPr>
        <p:spPr>
          <a:xfrm>
            <a:off x="5024582" y="1722063"/>
            <a:ext cx="21428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dirty="0">
                <a:solidFill>
                  <a:srgbClr val="FF0000"/>
                </a:solidFill>
              </a:rPr>
              <a:t>新增   訂單建時間</a:t>
            </a:r>
          </a:p>
        </p:txBody>
      </p:sp>
      <p:sp>
        <p:nvSpPr>
          <p:cNvPr id="9" name="箭號: 向右 8">
            <a:extLst>
              <a:ext uri="{FF2B5EF4-FFF2-40B4-BE49-F238E27FC236}">
                <a16:creationId xmlns:a16="http://schemas.microsoft.com/office/drawing/2014/main" id="{EA52C150-C9F9-1B07-FC29-4706CCEEF35D}"/>
              </a:ext>
            </a:extLst>
          </p:cNvPr>
          <p:cNvSpPr/>
          <p:nvPr/>
        </p:nvSpPr>
        <p:spPr>
          <a:xfrm rot="3410359">
            <a:off x="4541552" y="1782038"/>
            <a:ext cx="489527" cy="249382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33453599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36BADCB-A098-73E0-B7E1-DFBAEC899AD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字方塊 3">
            <a:extLst>
              <a:ext uri="{FF2B5EF4-FFF2-40B4-BE49-F238E27FC236}">
                <a16:creationId xmlns:a16="http://schemas.microsoft.com/office/drawing/2014/main" id="{B25AE902-5423-EA29-FEC8-25E93C95D049}"/>
              </a:ext>
            </a:extLst>
          </p:cNvPr>
          <p:cNvSpPr txBox="1"/>
          <p:nvPr/>
        </p:nvSpPr>
        <p:spPr>
          <a:xfrm>
            <a:off x="0" y="0"/>
            <a:ext cx="8645236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altLang="zh-TW" sz="3200" b="1" dirty="0" err="1">
                <a:latin typeface="Consolas" panose="020B0609020204030204" pitchFamily="49" charset="0"/>
              </a:rPr>
              <a:t>mgmt</a:t>
            </a:r>
            <a:r>
              <a:rPr lang="en-US" altLang="zh-TW" sz="3200" b="1" dirty="0">
                <a:latin typeface="Consolas" panose="020B0609020204030204" pitchFamily="49" charset="0"/>
              </a:rPr>
              <a:t>/order/search</a:t>
            </a:r>
          </a:p>
        </p:txBody>
      </p:sp>
      <p:graphicFrame>
        <p:nvGraphicFramePr>
          <p:cNvPr id="5" name="表格 4">
            <a:extLst>
              <a:ext uri="{FF2B5EF4-FFF2-40B4-BE49-F238E27FC236}">
                <a16:creationId xmlns:a16="http://schemas.microsoft.com/office/drawing/2014/main" id="{C7433B22-7269-143D-A6EB-4F3A0E4BC1E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84389601"/>
              </p:ext>
            </p:extLst>
          </p:nvPr>
        </p:nvGraphicFramePr>
        <p:xfrm>
          <a:off x="0" y="1303121"/>
          <a:ext cx="12192002" cy="301408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43202">
                  <a:extLst>
                    <a:ext uri="{9D8B030D-6E8A-4147-A177-3AD203B41FA5}">
                      <a16:colId xmlns:a16="http://schemas.microsoft.com/office/drawing/2014/main" val="1989273903"/>
                    </a:ext>
                  </a:extLst>
                </a:gridCol>
                <a:gridCol w="1440873">
                  <a:extLst>
                    <a:ext uri="{9D8B030D-6E8A-4147-A177-3AD203B41FA5}">
                      <a16:colId xmlns:a16="http://schemas.microsoft.com/office/drawing/2014/main" val="2118556044"/>
                    </a:ext>
                  </a:extLst>
                </a:gridCol>
                <a:gridCol w="3795718">
                  <a:extLst>
                    <a:ext uri="{9D8B030D-6E8A-4147-A177-3AD203B41FA5}">
                      <a16:colId xmlns:a16="http://schemas.microsoft.com/office/drawing/2014/main" val="109897372"/>
                    </a:ext>
                  </a:extLst>
                </a:gridCol>
                <a:gridCol w="4212209">
                  <a:extLst>
                    <a:ext uri="{9D8B030D-6E8A-4147-A177-3AD203B41FA5}">
                      <a16:colId xmlns:a16="http://schemas.microsoft.com/office/drawing/2014/main" val="3883741897"/>
                    </a:ext>
                  </a:extLst>
                </a:gridCol>
              </a:tblGrid>
              <a:tr h="230116"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>
                          <a:latin typeface="Consolas" panose="020B0609020204030204" pitchFamily="49" charset="0"/>
                        </a:rPr>
                        <a:t>Server</a:t>
                      </a:r>
                      <a:endParaRPr lang="zh-TW" altLang="en-US" dirty="0">
                        <a:latin typeface="Consolas" panose="020B0609020204030204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>
                          <a:latin typeface="Consolas" panose="020B0609020204030204" pitchFamily="49" charset="0"/>
                        </a:rPr>
                        <a:t>Method</a:t>
                      </a:r>
                      <a:endParaRPr lang="zh-TW" altLang="en-US" dirty="0">
                        <a:latin typeface="Consolas" panose="020B0609020204030204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>
                          <a:latin typeface="Consolas" panose="020B0609020204030204" pitchFamily="49" charset="0"/>
                        </a:rPr>
                        <a:t>Request Param</a:t>
                      </a:r>
                      <a:endParaRPr lang="zh-TW" altLang="en-US" dirty="0">
                        <a:latin typeface="Consolas" panose="020B0609020204030204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>
                          <a:latin typeface="Consolas" panose="020B0609020204030204" pitchFamily="49" charset="0"/>
                        </a:rPr>
                        <a:t>Response Param</a:t>
                      </a:r>
                      <a:endParaRPr lang="zh-TW" altLang="en-US" dirty="0">
                        <a:latin typeface="Consolas" panose="020B0609020204030204" pitchFamily="49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57832451"/>
                  </a:ext>
                </a:extLst>
              </a:tr>
              <a:tr h="2648325">
                <a:tc>
                  <a:txBody>
                    <a:bodyPr/>
                    <a:lstStyle/>
                    <a:p>
                      <a:r>
                        <a:rPr lang="en-US" altLang="zh-TW" sz="1400" dirty="0">
                          <a:latin typeface="Consolas" panose="020B0609020204030204" pitchFamily="49" charset="0"/>
                        </a:rPr>
                        <a:t>https://localhost:</a:t>
                      </a:r>
                      <a:endParaRPr lang="zh-TW" altLang="en-US" sz="1400" dirty="0">
                        <a:latin typeface="Consolas" panose="020B0609020204030204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400" dirty="0">
                          <a:latin typeface="Consolas" panose="020B0609020204030204" pitchFamily="49" charset="0"/>
                        </a:rPr>
                        <a:t>Post</a:t>
                      </a:r>
                      <a:endParaRPr lang="zh-TW" altLang="en-US" sz="1400" dirty="0">
                        <a:latin typeface="Consolas" panose="020B0609020204030204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sz="1400" dirty="0">
                          <a:latin typeface="Consolas" panose="020B0609020204030204" pitchFamily="49" charset="0"/>
                        </a:rPr>
                        <a:t>不動</a:t>
                      </a:r>
                      <a:endParaRPr lang="en-US" altLang="zh-TW" sz="1400" dirty="0">
                        <a:latin typeface="Consolas" panose="020B0609020204030204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sz="1400" dirty="0">
                          <a:latin typeface="Consolas" panose="020B0609020204030204" pitchFamily="49" charset="0"/>
                        </a:rPr>
                        <a:t>多一個</a:t>
                      </a:r>
                      <a:endParaRPr lang="en-US" altLang="zh-TW" sz="1400" dirty="0">
                        <a:latin typeface="Consolas" panose="020B0609020204030204" pitchFamily="49" charset="0"/>
                      </a:endParaRPr>
                    </a:p>
                    <a:p>
                      <a:r>
                        <a:rPr lang="en-US" altLang="zh-TW" sz="1400" dirty="0">
                          <a:latin typeface="Consolas" panose="020B0609020204030204" pitchFamily="49" charset="0"/>
                        </a:rPr>
                        <a:t>public string </a:t>
                      </a:r>
                      <a:r>
                        <a:rPr lang="en-US" altLang="zh-TW" sz="1400" dirty="0" err="1">
                          <a:latin typeface="Consolas" panose="020B0609020204030204" pitchFamily="49" charset="0"/>
                        </a:rPr>
                        <a:t>createDt</a:t>
                      </a:r>
                      <a:endParaRPr lang="en-US" altLang="zh-TW" sz="1400" dirty="0">
                        <a:latin typeface="Consolas" panose="020B0609020204030204" pitchFamily="49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4715191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3985581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FEC25A8-AD61-0817-DFF8-4E73B0F736A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>
            <a:extLst>
              <a:ext uri="{FF2B5EF4-FFF2-40B4-BE49-F238E27FC236}">
                <a16:creationId xmlns:a16="http://schemas.microsoft.com/office/drawing/2014/main" id="{4BCC8386-92B9-CDEF-DD30-D593C7075AA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68707" y="770594"/>
            <a:ext cx="9442639" cy="6009570"/>
          </a:xfrm>
          <a:prstGeom prst="rect">
            <a:avLst/>
          </a:prstGeom>
        </p:spPr>
      </p:pic>
      <p:sp>
        <p:nvSpPr>
          <p:cNvPr id="8" name="文字方塊 7">
            <a:extLst>
              <a:ext uri="{FF2B5EF4-FFF2-40B4-BE49-F238E27FC236}">
                <a16:creationId xmlns:a16="http://schemas.microsoft.com/office/drawing/2014/main" id="{013C107C-C0FB-BB52-4E22-4E4465E8C3E3}"/>
              </a:ext>
            </a:extLst>
          </p:cNvPr>
          <p:cNvSpPr txBox="1"/>
          <p:nvPr/>
        </p:nvSpPr>
        <p:spPr>
          <a:xfrm>
            <a:off x="5024582" y="1722063"/>
            <a:ext cx="21428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dirty="0">
                <a:solidFill>
                  <a:srgbClr val="FF0000"/>
                </a:solidFill>
              </a:rPr>
              <a:t>新增   訂單建時間</a:t>
            </a:r>
          </a:p>
        </p:txBody>
      </p:sp>
      <p:sp>
        <p:nvSpPr>
          <p:cNvPr id="4" name="箭號: 向右 3">
            <a:extLst>
              <a:ext uri="{FF2B5EF4-FFF2-40B4-BE49-F238E27FC236}">
                <a16:creationId xmlns:a16="http://schemas.microsoft.com/office/drawing/2014/main" id="{12C656E1-5915-D9C1-988E-D0D2666149A2}"/>
              </a:ext>
            </a:extLst>
          </p:cNvPr>
          <p:cNvSpPr/>
          <p:nvPr/>
        </p:nvSpPr>
        <p:spPr>
          <a:xfrm rot="3410359">
            <a:off x="4541552" y="1782038"/>
            <a:ext cx="489527" cy="249382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7" name="文字方塊 6">
            <a:extLst>
              <a:ext uri="{FF2B5EF4-FFF2-40B4-BE49-F238E27FC236}">
                <a16:creationId xmlns:a16="http://schemas.microsoft.com/office/drawing/2014/main" id="{5215FEF7-3F01-EA98-B54B-E932A21774A1}"/>
              </a:ext>
            </a:extLst>
          </p:cNvPr>
          <p:cNvSpPr txBox="1"/>
          <p:nvPr/>
        </p:nvSpPr>
        <p:spPr>
          <a:xfrm>
            <a:off x="189345" y="204967"/>
            <a:ext cx="1145771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000" dirty="0">
                <a:solidFill>
                  <a:srgbClr val="0070C0"/>
                </a:solidFill>
              </a:rPr>
              <a:t>訂單管理 </a:t>
            </a:r>
            <a:r>
              <a:rPr lang="en-US" altLang="zh-TW" sz="2000" dirty="0">
                <a:solidFill>
                  <a:srgbClr val="0070C0"/>
                </a:solidFill>
              </a:rPr>
              <a:t>&gt;</a:t>
            </a:r>
            <a:r>
              <a:rPr lang="zh-TW" altLang="en-US" sz="2000" dirty="0">
                <a:solidFill>
                  <a:srgbClr val="0070C0"/>
                </a:solidFill>
              </a:rPr>
              <a:t> 訂單資訊   </a:t>
            </a:r>
            <a:r>
              <a:rPr lang="en-US" altLang="zh-TW" sz="2000" dirty="0">
                <a:solidFill>
                  <a:srgbClr val="0070C0"/>
                </a:solidFill>
              </a:rPr>
              <a:t>&gt;</a:t>
            </a:r>
            <a:r>
              <a:rPr lang="zh-TW" altLang="en-US" sz="2000" dirty="0">
                <a:solidFill>
                  <a:srgbClr val="0070C0"/>
                </a:solidFill>
              </a:rPr>
              <a:t> 新增訂單</a:t>
            </a:r>
            <a:r>
              <a:rPr lang="en-US" altLang="zh-TW" sz="2000" dirty="0">
                <a:solidFill>
                  <a:srgbClr val="0070C0"/>
                </a:solidFill>
              </a:rPr>
              <a:t>(</a:t>
            </a:r>
            <a:r>
              <a:rPr lang="zh-TW" altLang="en-US" sz="2000" dirty="0">
                <a:solidFill>
                  <a:srgbClr val="0070C0"/>
                </a:solidFill>
              </a:rPr>
              <a:t>手動新增需要抓當下建立時間</a:t>
            </a:r>
            <a:r>
              <a:rPr lang="en-US" altLang="zh-TW" sz="2000" dirty="0">
                <a:solidFill>
                  <a:srgbClr val="0070C0"/>
                </a:solidFill>
              </a:rPr>
              <a:t>)</a:t>
            </a:r>
            <a:r>
              <a:rPr lang="zh-TW" altLang="en-US" sz="2000" dirty="0">
                <a:solidFill>
                  <a:srgbClr val="0070C0"/>
                </a:solidFill>
              </a:rPr>
              <a:t>  </a:t>
            </a:r>
            <a:r>
              <a:rPr lang="en-US" altLang="zh-TW" sz="2000" dirty="0">
                <a:solidFill>
                  <a:srgbClr val="0070C0"/>
                </a:solidFill>
              </a:rPr>
              <a:t>/ </a:t>
            </a:r>
            <a:r>
              <a:rPr lang="zh-TW" altLang="en-US" sz="2000" dirty="0">
                <a:solidFill>
                  <a:srgbClr val="0070C0"/>
                </a:solidFill>
              </a:rPr>
              <a:t> 訂單詳細資訊 </a:t>
            </a:r>
            <a:r>
              <a:rPr lang="en-US" altLang="zh-TW" sz="2000" dirty="0">
                <a:solidFill>
                  <a:srgbClr val="0070C0"/>
                </a:solidFill>
              </a:rPr>
              <a:t>(</a:t>
            </a:r>
            <a:r>
              <a:rPr lang="zh-TW" altLang="en-US" sz="2000" dirty="0">
                <a:solidFill>
                  <a:srgbClr val="0070C0"/>
                </a:solidFill>
              </a:rPr>
              <a:t>客戶下單的時間</a:t>
            </a:r>
            <a:r>
              <a:rPr lang="en-US" altLang="zh-TW" sz="2000" dirty="0">
                <a:solidFill>
                  <a:srgbClr val="0070C0"/>
                </a:solidFill>
              </a:rPr>
              <a:t>)</a:t>
            </a:r>
            <a:endParaRPr lang="zh-TW" altLang="en-US" sz="20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582223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83E4FEE-6BCC-21FB-2AAA-5B047A6F4D7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字方塊 3">
            <a:extLst>
              <a:ext uri="{FF2B5EF4-FFF2-40B4-BE49-F238E27FC236}">
                <a16:creationId xmlns:a16="http://schemas.microsoft.com/office/drawing/2014/main" id="{0C9B0C15-57AC-1253-9AEB-513D0570BE48}"/>
              </a:ext>
            </a:extLst>
          </p:cNvPr>
          <p:cNvSpPr txBox="1"/>
          <p:nvPr/>
        </p:nvSpPr>
        <p:spPr>
          <a:xfrm>
            <a:off x="0" y="0"/>
            <a:ext cx="8645236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altLang="zh-TW" sz="3200" b="1" dirty="0" err="1">
                <a:latin typeface="Consolas" panose="020B0609020204030204" pitchFamily="49" charset="0"/>
              </a:rPr>
              <a:t>mgmt</a:t>
            </a:r>
            <a:r>
              <a:rPr lang="en-US" altLang="zh-TW" sz="3200" b="1" dirty="0">
                <a:latin typeface="Consolas" panose="020B0609020204030204" pitchFamily="49" charset="0"/>
              </a:rPr>
              <a:t>/order/detail</a:t>
            </a:r>
          </a:p>
        </p:txBody>
      </p:sp>
      <p:graphicFrame>
        <p:nvGraphicFramePr>
          <p:cNvPr id="5" name="表格 4">
            <a:extLst>
              <a:ext uri="{FF2B5EF4-FFF2-40B4-BE49-F238E27FC236}">
                <a16:creationId xmlns:a16="http://schemas.microsoft.com/office/drawing/2014/main" id="{22501AEE-9C66-0687-DBBB-C56F6B07F34A}"/>
              </a:ext>
            </a:extLst>
          </p:cNvPr>
          <p:cNvGraphicFramePr>
            <a:graphicFrameLocks noGrp="1"/>
          </p:cNvGraphicFramePr>
          <p:nvPr/>
        </p:nvGraphicFramePr>
        <p:xfrm>
          <a:off x="0" y="1303121"/>
          <a:ext cx="12192002" cy="301408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43202">
                  <a:extLst>
                    <a:ext uri="{9D8B030D-6E8A-4147-A177-3AD203B41FA5}">
                      <a16:colId xmlns:a16="http://schemas.microsoft.com/office/drawing/2014/main" val="1989273903"/>
                    </a:ext>
                  </a:extLst>
                </a:gridCol>
                <a:gridCol w="1440873">
                  <a:extLst>
                    <a:ext uri="{9D8B030D-6E8A-4147-A177-3AD203B41FA5}">
                      <a16:colId xmlns:a16="http://schemas.microsoft.com/office/drawing/2014/main" val="2118556044"/>
                    </a:ext>
                  </a:extLst>
                </a:gridCol>
                <a:gridCol w="3795718">
                  <a:extLst>
                    <a:ext uri="{9D8B030D-6E8A-4147-A177-3AD203B41FA5}">
                      <a16:colId xmlns:a16="http://schemas.microsoft.com/office/drawing/2014/main" val="109897372"/>
                    </a:ext>
                  </a:extLst>
                </a:gridCol>
                <a:gridCol w="4212209">
                  <a:extLst>
                    <a:ext uri="{9D8B030D-6E8A-4147-A177-3AD203B41FA5}">
                      <a16:colId xmlns:a16="http://schemas.microsoft.com/office/drawing/2014/main" val="3883741897"/>
                    </a:ext>
                  </a:extLst>
                </a:gridCol>
              </a:tblGrid>
              <a:tr h="230116"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>
                          <a:latin typeface="Consolas" panose="020B0609020204030204" pitchFamily="49" charset="0"/>
                        </a:rPr>
                        <a:t>Server</a:t>
                      </a:r>
                      <a:endParaRPr lang="zh-TW" altLang="en-US" dirty="0">
                        <a:latin typeface="Consolas" panose="020B0609020204030204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>
                          <a:latin typeface="Consolas" panose="020B0609020204030204" pitchFamily="49" charset="0"/>
                        </a:rPr>
                        <a:t>Method</a:t>
                      </a:r>
                      <a:endParaRPr lang="zh-TW" altLang="en-US" dirty="0">
                        <a:latin typeface="Consolas" panose="020B0609020204030204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>
                          <a:latin typeface="Consolas" panose="020B0609020204030204" pitchFamily="49" charset="0"/>
                        </a:rPr>
                        <a:t>Request Param</a:t>
                      </a:r>
                      <a:endParaRPr lang="zh-TW" altLang="en-US" dirty="0">
                        <a:latin typeface="Consolas" panose="020B0609020204030204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>
                          <a:latin typeface="Consolas" panose="020B0609020204030204" pitchFamily="49" charset="0"/>
                        </a:rPr>
                        <a:t>Response Param</a:t>
                      </a:r>
                      <a:endParaRPr lang="zh-TW" altLang="en-US" dirty="0">
                        <a:latin typeface="Consolas" panose="020B0609020204030204" pitchFamily="49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57832451"/>
                  </a:ext>
                </a:extLst>
              </a:tr>
              <a:tr h="2648325">
                <a:tc>
                  <a:txBody>
                    <a:bodyPr/>
                    <a:lstStyle/>
                    <a:p>
                      <a:r>
                        <a:rPr lang="en-US" altLang="zh-TW" sz="1400" dirty="0">
                          <a:latin typeface="Consolas" panose="020B0609020204030204" pitchFamily="49" charset="0"/>
                        </a:rPr>
                        <a:t>https://localhost:</a:t>
                      </a:r>
                      <a:endParaRPr lang="zh-TW" altLang="en-US" sz="1400" dirty="0">
                        <a:latin typeface="Consolas" panose="020B0609020204030204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400" dirty="0">
                          <a:latin typeface="Consolas" panose="020B0609020204030204" pitchFamily="49" charset="0"/>
                        </a:rPr>
                        <a:t>Post</a:t>
                      </a:r>
                      <a:endParaRPr lang="zh-TW" altLang="en-US" sz="1400" dirty="0">
                        <a:latin typeface="Consolas" panose="020B0609020204030204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sz="1400" dirty="0">
                          <a:latin typeface="Consolas" panose="020B0609020204030204" pitchFamily="49" charset="0"/>
                        </a:rPr>
                        <a:t>不動</a:t>
                      </a:r>
                      <a:endParaRPr lang="en-US" altLang="zh-TW" sz="1400" dirty="0">
                        <a:latin typeface="Consolas" panose="020B0609020204030204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sz="1400" dirty="0">
                          <a:latin typeface="Consolas" panose="020B0609020204030204" pitchFamily="49" charset="0"/>
                        </a:rPr>
                        <a:t>多一個</a:t>
                      </a:r>
                      <a:endParaRPr lang="en-US" altLang="zh-TW" sz="1400" dirty="0">
                        <a:latin typeface="Consolas" panose="020B0609020204030204" pitchFamily="49" charset="0"/>
                      </a:endParaRPr>
                    </a:p>
                    <a:p>
                      <a:r>
                        <a:rPr lang="en-US" altLang="zh-TW" sz="1400" dirty="0">
                          <a:latin typeface="Consolas" panose="020B0609020204030204" pitchFamily="49" charset="0"/>
                        </a:rPr>
                        <a:t>public string </a:t>
                      </a:r>
                      <a:r>
                        <a:rPr lang="en-US" altLang="zh-TW" sz="1400" dirty="0" err="1">
                          <a:latin typeface="Consolas" panose="020B0609020204030204" pitchFamily="49" charset="0"/>
                        </a:rPr>
                        <a:t>createDt</a:t>
                      </a:r>
                      <a:endParaRPr lang="en-US" altLang="zh-TW" sz="1400" dirty="0">
                        <a:latin typeface="Consolas" panose="020B0609020204030204" pitchFamily="49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4715191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1034395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圖片 4">
            <a:extLst>
              <a:ext uri="{FF2B5EF4-FFF2-40B4-BE49-F238E27FC236}">
                <a16:creationId xmlns:a16="http://schemas.microsoft.com/office/drawing/2014/main" id="{2F478D68-9538-0317-F5A3-3B624F29266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52336" y="940548"/>
            <a:ext cx="8287327" cy="5354033"/>
          </a:xfrm>
          <a:prstGeom prst="rect">
            <a:avLst/>
          </a:prstGeom>
        </p:spPr>
      </p:pic>
      <p:sp>
        <p:nvSpPr>
          <p:cNvPr id="6" name="文字方塊 5">
            <a:extLst>
              <a:ext uri="{FF2B5EF4-FFF2-40B4-BE49-F238E27FC236}">
                <a16:creationId xmlns:a16="http://schemas.microsoft.com/office/drawing/2014/main" id="{27C8AA34-E488-ECB5-9A0A-1E7633FA363B}"/>
              </a:ext>
            </a:extLst>
          </p:cNvPr>
          <p:cNvSpPr txBox="1"/>
          <p:nvPr/>
        </p:nvSpPr>
        <p:spPr>
          <a:xfrm>
            <a:off x="2566336" y="5548120"/>
            <a:ext cx="29186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dirty="0">
                <a:solidFill>
                  <a:srgbClr val="FF0000"/>
                </a:solidFill>
              </a:rPr>
              <a:t>拿掉  歸還  這個選項</a:t>
            </a:r>
          </a:p>
        </p:txBody>
      </p:sp>
      <p:sp>
        <p:nvSpPr>
          <p:cNvPr id="7" name="文字方塊 6">
            <a:extLst>
              <a:ext uri="{FF2B5EF4-FFF2-40B4-BE49-F238E27FC236}">
                <a16:creationId xmlns:a16="http://schemas.microsoft.com/office/drawing/2014/main" id="{4F5C8D0B-AC7E-8423-C8B6-54D0E466C24C}"/>
              </a:ext>
            </a:extLst>
          </p:cNvPr>
          <p:cNvSpPr txBox="1"/>
          <p:nvPr/>
        </p:nvSpPr>
        <p:spPr>
          <a:xfrm>
            <a:off x="235527" y="325040"/>
            <a:ext cx="506152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000" dirty="0">
                <a:solidFill>
                  <a:srgbClr val="0070C0"/>
                </a:solidFill>
              </a:rPr>
              <a:t>訂單資訊</a:t>
            </a:r>
          </a:p>
        </p:txBody>
      </p:sp>
    </p:spTree>
    <p:extLst>
      <p:ext uri="{BB962C8B-B14F-4D97-AF65-F5344CB8AC3E}">
        <p14:creationId xmlns:p14="http://schemas.microsoft.com/office/powerpoint/2010/main" val="151524676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圖片 4">
            <a:extLst>
              <a:ext uri="{FF2B5EF4-FFF2-40B4-BE49-F238E27FC236}">
                <a16:creationId xmlns:a16="http://schemas.microsoft.com/office/drawing/2014/main" id="{3409E519-77DA-BEC6-F214-B18D86225AA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30037" y="325040"/>
            <a:ext cx="10036820" cy="6276567"/>
          </a:xfrm>
          <a:prstGeom prst="rect">
            <a:avLst/>
          </a:prstGeom>
        </p:spPr>
      </p:pic>
      <p:sp>
        <p:nvSpPr>
          <p:cNvPr id="6" name="文字方塊 5">
            <a:extLst>
              <a:ext uri="{FF2B5EF4-FFF2-40B4-BE49-F238E27FC236}">
                <a16:creationId xmlns:a16="http://schemas.microsoft.com/office/drawing/2014/main" id="{6D9AD22C-1489-6CD7-DD96-79BB063E0673}"/>
              </a:ext>
            </a:extLst>
          </p:cNvPr>
          <p:cNvSpPr txBox="1"/>
          <p:nvPr/>
        </p:nvSpPr>
        <p:spPr>
          <a:xfrm>
            <a:off x="2244436" y="3818876"/>
            <a:ext cx="687185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>
                <a:solidFill>
                  <a:srgbClr val="FF0000"/>
                </a:solidFill>
              </a:rPr>
              <a:t>1.</a:t>
            </a:r>
            <a:r>
              <a:rPr lang="zh-TW" altLang="en-US" dirty="0">
                <a:solidFill>
                  <a:srgbClr val="FF0000"/>
                </a:solidFill>
              </a:rPr>
              <a:t>派給車行後 訂單狀態改成  調整完成</a:t>
            </a:r>
            <a:endParaRPr lang="en-US" altLang="zh-TW" dirty="0">
              <a:solidFill>
                <a:srgbClr val="FF0000"/>
              </a:solidFill>
            </a:endParaRPr>
          </a:p>
          <a:p>
            <a:r>
              <a:rPr lang="en-US" altLang="zh-TW" dirty="0">
                <a:solidFill>
                  <a:srgbClr val="FF0000"/>
                </a:solidFill>
              </a:rPr>
              <a:t>2.</a:t>
            </a:r>
            <a:r>
              <a:rPr lang="zh-TW" altLang="en-US" dirty="0">
                <a:solidFill>
                  <a:srgbClr val="FF0000"/>
                </a:solidFill>
              </a:rPr>
              <a:t>所有訂單完成需填入實際到貨時間</a:t>
            </a:r>
            <a:r>
              <a:rPr lang="en-US" altLang="zh-TW" dirty="0">
                <a:solidFill>
                  <a:srgbClr val="FF0000"/>
                </a:solidFill>
              </a:rPr>
              <a:t>(</a:t>
            </a:r>
            <a:r>
              <a:rPr lang="zh-TW" altLang="en-US" dirty="0">
                <a:solidFill>
                  <a:srgbClr val="FF0000"/>
                </a:solidFill>
              </a:rPr>
              <a:t>如果多張派送單抓最後一次</a:t>
            </a:r>
            <a:r>
              <a:rPr lang="en-US" altLang="zh-TW" dirty="0">
                <a:solidFill>
                  <a:srgbClr val="FF0000"/>
                </a:solidFill>
              </a:rPr>
              <a:t>)</a:t>
            </a:r>
          </a:p>
          <a:p>
            <a:r>
              <a:rPr lang="en-US" altLang="zh-TW" dirty="0">
                <a:solidFill>
                  <a:srgbClr val="FF0000"/>
                </a:solidFill>
              </a:rPr>
              <a:t>3.</a:t>
            </a:r>
            <a:r>
              <a:rPr lang="zh-TW" altLang="en-US" dirty="0">
                <a:solidFill>
                  <a:srgbClr val="FF0000"/>
                </a:solidFill>
              </a:rPr>
              <a:t> 訂單狀態</a:t>
            </a:r>
            <a:r>
              <a:rPr lang="en-US" altLang="zh-TW" dirty="0">
                <a:solidFill>
                  <a:srgbClr val="FF0000"/>
                </a:solidFill>
              </a:rPr>
              <a:t>/</a:t>
            </a:r>
            <a:r>
              <a:rPr lang="zh-TW" altLang="en-US" dirty="0">
                <a:solidFill>
                  <a:srgbClr val="FF0000"/>
                </a:solidFill>
              </a:rPr>
              <a:t>配送狀態 皆需要即時更新狀態</a:t>
            </a:r>
            <a:endParaRPr lang="en-US" altLang="zh-TW" dirty="0">
              <a:solidFill>
                <a:srgbClr val="FF0000"/>
              </a:solidFill>
            </a:endParaRPr>
          </a:p>
        </p:txBody>
      </p:sp>
      <p:sp>
        <p:nvSpPr>
          <p:cNvPr id="7" name="文字方塊 6">
            <a:extLst>
              <a:ext uri="{FF2B5EF4-FFF2-40B4-BE49-F238E27FC236}">
                <a16:creationId xmlns:a16="http://schemas.microsoft.com/office/drawing/2014/main" id="{2A2AD101-FFD2-0E63-B2AF-3F039A988E1A}"/>
              </a:ext>
            </a:extLst>
          </p:cNvPr>
          <p:cNvSpPr txBox="1"/>
          <p:nvPr/>
        </p:nvSpPr>
        <p:spPr>
          <a:xfrm>
            <a:off x="198581" y="56338"/>
            <a:ext cx="506152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000" dirty="0">
                <a:solidFill>
                  <a:srgbClr val="0070C0"/>
                </a:solidFill>
              </a:rPr>
              <a:t>訂單資訊</a:t>
            </a:r>
          </a:p>
        </p:txBody>
      </p:sp>
      <p:sp>
        <p:nvSpPr>
          <p:cNvPr id="9" name="文字方塊 8">
            <a:extLst>
              <a:ext uri="{FF2B5EF4-FFF2-40B4-BE49-F238E27FC236}">
                <a16:creationId xmlns:a16="http://schemas.microsoft.com/office/drawing/2014/main" id="{D90B2965-96F1-83EE-9273-6F96D8A553CE}"/>
              </a:ext>
            </a:extLst>
          </p:cNvPr>
          <p:cNvSpPr txBox="1"/>
          <p:nvPr/>
        </p:nvSpPr>
        <p:spPr>
          <a:xfrm>
            <a:off x="2244436" y="5906715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TW" altLang="en-US" dirty="0">
                <a:solidFill>
                  <a:srgbClr val="FF0000"/>
                </a:solidFill>
              </a:rPr>
              <a:t>備註 </a:t>
            </a:r>
            <a:r>
              <a:rPr lang="en-US" altLang="zh-TW" dirty="0">
                <a:solidFill>
                  <a:srgbClr val="FF0000"/>
                </a:solidFill>
              </a:rPr>
              <a:t>:</a:t>
            </a:r>
            <a:r>
              <a:rPr lang="zh-TW" altLang="en-US" dirty="0">
                <a:solidFill>
                  <a:srgbClr val="FF0000"/>
                </a:solidFill>
              </a:rPr>
              <a:t>派給車行後 訂單狀態改成  調整完成</a:t>
            </a:r>
          </a:p>
        </p:txBody>
      </p:sp>
    </p:spTree>
    <p:extLst>
      <p:ext uri="{BB962C8B-B14F-4D97-AF65-F5344CB8AC3E}">
        <p14:creationId xmlns:p14="http://schemas.microsoft.com/office/powerpoint/2010/main" val="394684954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263</TotalTime>
  <Words>266</Words>
  <Application>Microsoft Office PowerPoint</Application>
  <PresentationFormat>寬螢幕</PresentationFormat>
  <Paragraphs>57</Paragraphs>
  <Slides>9</Slides>
  <Notes>0</Notes>
  <HiddenSlides>2</HiddenSlides>
  <MMClips>0</MMClips>
  <ScaleCrop>false</ScaleCrop>
  <HeadingPairs>
    <vt:vector size="6" baseType="variant">
      <vt:variant>
        <vt:lpstr>使用字型</vt:lpstr>
      </vt:variant>
      <vt:variant>
        <vt:i4>4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9</vt:i4>
      </vt:variant>
    </vt:vector>
  </HeadingPairs>
  <TitlesOfParts>
    <vt:vector size="14" baseType="lpstr">
      <vt:lpstr>Aptos</vt:lpstr>
      <vt:lpstr>Aptos Display</vt:lpstr>
      <vt:lpstr>Arial</vt:lpstr>
      <vt:lpstr>Consolas</vt:lpstr>
      <vt:lpstr>Office 佈景主題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sam yu</dc:creator>
  <cp:lastModifiedBy>楷翊 張</cp:lastModifiedBy>
  <cp:revision>33</cp:revision>
  <dcterms:created xsi:type="dcterms:W3CDTF">2026-04-22T07:46:08Z</dcterms:created>
  <dcterms:modified xsi:type="dcterms:W3CDTF">2026-04-30T08:30:02Z</dcterms:modified>
</cp:coreProperties>
</file>