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81" r:id="rId5"/>
    <p:sldId id="260" r:id="rId6"/>
    <p:sldId id="282" r:id="rId7"/>
    <p:sldId id="270" r:id="rId8"/>
    <p:sldId id="271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AA2D0B-9DBA-4388-B068-4E47F5AA16AC}" v="2" dt="2026-04-22T07:48:01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yu" userId="491d0663b568efce" providerId="LiveId" clId="{DB407D41-F111-437C-A7F4-E320D8B926C6}"/>
    <pc:docChg chg="undo custSel addSld modSld sldOrd">
      <pc:chgData name="sam yu" userId="491d0663b568efce" providerId="LiveId" clId="{DB407D41-F111-437C-A7F4-E320D8B926C6}" dt="2026-04-22T07:48:34.559" v="165"/>
      <pc:docMkLst>
        <pc:docMk/>
      </pc:docMkLst>
      <pc:sldChg chg="addSp delSp modSp new mod ord">
        <pc:chgData name="sam yu" userId="491d0663b568efce" providerId="LiveId" clId="{DB407D41-F111-437C-A7F4-E320D8B926C6}" dt="2026-04-22T07:48:34.559" v="165"/>
        <pc:sldMkLst>
          <pc:docMk/>
          <pc:sldMk cId="3614026724" sldId="256"/>
        </pc:sldMkLst>
        <pc:spChg chg="del">
          <ac:chgData name="sam yu" userId="491d0663b568efce" providerId="LiveId" clId="{DB407D41-F111-437C-A7F4-E320D8B926C6}" dt="2026-04-22T07:46:13.109" v="3" actId="478"/>
          <ac:spMkLst>
            <pc:docMk/>
            <pc:sldMk cId="3614026724" sldId="256"/>
            <ac:spMk id="2" creationId="{6C1D0AC9-9180-3D47-C6F3-2CF8DFCE6423}"/>
          </ac:spMkLst>
        </pc:spChg>
        <pc:spChg chg="del">
          <ac:chgData name="sam yu" userId="491d0663b568efce" providerId="LiveId" clId="{DB407D41-F111-437C-A7F4-E320D8B926C6}" dt="2026-04-22T07:46:13.109" v="3" actId="478"/>
          <ac:spMkLst>
            <pc:docMk/>
            <pc:sldMk cId="3614026724" sldId="256"/>
            <ac:spMk id="3" creationId="{D3C5D96D-A870-0F88-29C7-4AF8C238E9A0}"/>
          </ac:spMkLst>
        </pc:spChg>
        <pc:spChg chg="add mod">
          <ac:chgData name="sam yu" userId="491d0663b568efce" providerId="LiveId" clId="{DB407D41-F111-437C-A7F4-E320D8B926C6}" dt="2026-04-22T07:46:57.279" v="53" actId="207"/>
          <ac:spMkLst>
            <pc:docMk/>
            <pc:sldMk cId="3614026724" sldId="256"/>
            <ac:spMk id="8" creationId="{E2299AA7-D127-FC4D-8DE5-32CDB17D0780}"/>
          </ac:spMkLst>
        </pc:spChg>
        <pc:picChg chg="add del">
          <ac:chgData name="sam yu" userId="491d0663b568efce" providerId="LiveId" clId="{DB407D41-F111-437C-A7F4-E320D8B926C6}" dt="2026-04-22T07:46:10.849" v="2" actId="22"/>
          <ac:picMkLst>
            <pc:docMk/>
            <pc:sldMk cId="3614026724" sldId="256"/>
            <ac:picMk id="5" creationId="{71A16A32-F754-B851-70D5-1F3CD18C9C4D}"/>
          </ac:picMkLst>
        </pc:picChg>
        <pc:picChg chg="add mod">
          <ac:chgData name="sam yu" userId="491d0663b568efce" providerId="LiveId" clId="{DB407D41-F111-437C-A7F4-E320D8B926C6}" dt="2026-04-22T07:46:54.322" v="52" actId="208"/>
          <ac:picMkLst>
            <pc:docMk/>
            <pc:sldMk cId="3614026724" sldId="256"/>
            <ac:picMk id="7" creationId="{876DF5A2-590D-5E3F-57B4-422383AAFDE3}"/>
          </ac:picMkLst>
        </pc:picChg>
      </pc:sldChg>
      <pc:sldChg chg="addSp delSp modSp new mod">
        <pc:chgData name="sam yu" userId="491d0663b568efce" providerId="LiveId" clId="{DB407D41-F111-437C-A7F4-E320D8B926C6}" dt="2026-04-22T07:48:33.244" v="163" actId="14100"/>
        <pc:sldMkLst>
          <pc:docMk/>
          <pc:sldMk cId="3902840905" sldId="257"/>
        </pc:sldMkLst>
        <pc:spChg chg="del">
          <ac:chgData name="sam yu" userId="491d0663b568efce" providerId="LiveId" clId="{DB407D41-F111-437C-A7F4-E320D8B926C6}" dt="2026-04-22T07:47:29.519" v="55" actId="478"/>
          <ac:spMkLst>
            <pc:docMk/>
            <pc:sldMk cId="3902840905" sldId="257"/>
            <ac:spMk id="2" creationId="{899617AB-93F0-802E-A6C0-B47E63E200D6}"/>
          </ac:spMkLst>
        </pc:spChg>
        <pc:spChg chg="del">
          <ac:chgData name="sam yu" userId="491d0663b568efce" providerId="LiveId" clId="{DB407D41-F111-437C-A7F4-E320D8B926C6}" dt="2026-04-22T07:47:29.519" v="55" actId="478"/>
          <ac:spMkLst>
            <pc:docMk/>
            <pc:sldMk cId="3902840905" sldId="257"/>
            <ac:spMk id="3" creationId="{CE6F2BF5-F8CA-AFDC-6A8D-79177AD78CD4}"/>
          </ac:spMkLst>
        </pc:spChg>
        <pc:spChg chg="add mod">
          <ac:chgData name="sam yu" userId="491d0663b568efce" providerId="LiveId" clId="{DB407D41-F111-437C-A7F4-E320D8B926C6}" dt="2026-04-22T07:48:33.244" v="163" actId="14100"/>
          <ac:spMkLst>
            <pc:docMk/>
            <pc:sldMk cId="3902840905" sldId="257"/>
            <ac:spMk id="8" creationId="{C10631ED-898B-9F59-4B9C-43D4E0C272C3}"/>
          </ac:spMkLst>
        </pc:spChg>
        <pc:picChg chg="add del">
          <ac:chgData name="sam yu" userId="491d0663b568efce" providerId="LiveId" clId="{DB407D41-F111-437C-A7F4-E320D8B926C6}" dt="2026-04-22T07:47:42.089" v="57" actId="22"/>
          <ac:picMkLst>
            <pc:docMk/>
            <pc:sldMk cId="3902840905" sldId="257"/>
            <ac:picMk id="5" creationId="{1E2504FC-7C68-4950-CFDF-8AE39DC62FCF}"/>
          </ac:picMkLst>
        </pc:picChg>
        <pc:picChg chg="add mod">
          <ac:chgData name="sam yu" userId="491d0663b568efce" providerId="LiveId" clId="{DB407D41-F111-437C-A7F4-E320D8B926C6}" dt="2026-04-22T07:47:58.999" v="60" actId="1076"/>
          <ac:picMkLst>
            <pc:docMk/>
            <pc:sldMk cId="3902840905" sldId="257"/>
            <ac:picMk id="7" creationId="{30533D0A-ED86-67C0-49E7-D20708496F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17C16A-F6C7-42E0-B9D5-0CB68ADE1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DA1471B-1E64-2B68-0B56-F5D7263A0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AA5BE5-1E57-952E-7636-F7DB7FE7B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72B73E-A76F-789C-81B2-5350371CF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6DA8A0-2AAB-9995-DA63-D1A3BD5A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37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4BBB87-E1BB-0A9F-F3B7-C517C9B1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1993A6C-2C3E-AEC6-C740-6E4A6966C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CA59AFF-0545-9AAF-6421-BF22BE9C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17D00D9-2DB4-AD64-7DCA-BDD2F0A3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00A897-AF23-8D88-8932-BC8A5457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14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6F8B6A4-9252-10D2-C942-125B1A11B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7F89EEC-DB95-DB0F-6B2D-68A2676C8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38B26B-B7A2-05F5-E4FF-7ECB6654E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372CA9-77B6-1AC2-C878-FBF4F197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E3496A-2034-706F-4534-00989D4F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70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B0307D-F1A0-5CD5-7063-BC7D9A65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53BC92-844B-1F65-BDCE-B21C968F8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CCE25F-7DE2-4C7E-C8C9-BC4D4673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E87E87-B0FA-1A17-159A-1302611B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457257-2B25-61AC-CBE2-537C61AC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59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09F92A-2FF1-2DDB-1BD8-510A9FE5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5147CE1-D9A0-5089-50B1-3C49D011F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85F0A6A-C9C8-D4A6-08B6-16F3B7FE6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9653DE-2EA6-A8E2-80BB-E470435F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5EE7E1-B031-8AA6-6018-B401ED25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3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91CF28-FDF7-715D-9404-2DF6D322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68FAD0-9E69-8EFA-9C2F-B7D41B04C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989B96D-CD8F-F171-22A0-FA40E7385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F763977-05CE-FB4A-6A8D-AF77F53DF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C9254A8-78E5-3073-1679-9EF6CA56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063A264-1E45-CFB8-5FD1-81EEBB71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48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A16322-B0B3-8A07-983B-147150097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4F32067-DC00-7292-DAA1-7FBD9EA7B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554EA35-8DDB-1878-825D-0A200541E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559817B-4737-7408-7FD2-D4A07C8BB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799DB33-A82F-D198-2341-A831027E6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EFE5A92-440A-3F71-6B7E-53F91692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C743759-35AA-AFF5-71AC-937035AC2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2EF087F-BDAC-AA84-7D87-F45C7C66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921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B2AC1E-1E8C-61FA-15F0-7F73BF3F4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02DF792-30C9-F773-A88C-789B9437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D518322-AE89-34C8-91E1-9719CF9B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D4D73EE-B9E5-BB27-CEF3-564BBD908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99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65E1BBC-65E6-7C76-F4C5-46BF1940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A559419-2EDF-61A9-1568-C909546E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B7F6B9A-FBBD-18B6-43EF-02FEBA39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66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8FF64A-25E1-D9A0-C33A-4B7C28E8D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3B2CD4-31C1-E602-C0C4-F418EF703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1075822-ED47-6316-EA47-B72648817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69D2B51-D454-B325-42AE-14C166CD8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3E26E97-954D-C3C2-F78F-6610F1CF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3BE300F-0EBF-F355-F29B-F44262AA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88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4FEE07-C1FD-6D8C-15F5-533130658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5C81CA3-43D2-0019-5839-D7AE07A35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DA84F50-96D2-78A9-2CE6-35D764C6A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3BD772D-3408-76F0-C601-48FF31776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62DCC58-ADD5-65D2-00D8-911D2179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D431499-5422-78A4-9F79-B7BEA5EF1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99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342C716-E033-FD74-25AE-9A1E8AF4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05E1162-A2A2-3D5F-DD47-DEBFD58C9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4336EE6-63DB-033B-5A83-43BA0565B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7A3CFC-F413-DAD1-0567-24BD55BA7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A3C2C96-6B7F-83D8-F282-1CCD3B937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6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C10631ED-898B-9F59-4B9C-43D4E0C272C3}"/>
              </a:ext>
            </a:extLst>
          </p:cNvPr>
          <p:cNvSpPr txBox="1"/>
          <p:nvPr/>
        </p:nvSpPr>
        <p:spPr>
          <a:xfrm>
            <a:off x="5297054" y="585227"/>
            <a:ext cx="609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下拉選單  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zh-TW" altLang="en-US" dirty="0">
                <a:solidFill>
                  <a:srgbClr val="FF0000"/>
                </a:solidFill>
              </a:rPr>
              <a:t>加入  顯示公司名 </a:t>
            </a:r>
            <a:r>
              <a:rPr lang="en-US" altLang="zh-TW" dirty="0">
                <a:solidFill>
                  <a:srgbClr val="FF0000"/>
                </a:solidFill>
              </a:rPr>
              <a:t>/ </a:t>
            </a:r>
            <a:r>
              <a:rPr lang="zh-TW" altLang="en-US" dirty="0">
                <a:solidFill>
                  <a:srgbClr val="FF0000"/>
                </a:solidFill>
              </a:rPr>
              <a:t> 地點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縣市 </a:t>
            </a:r>
            <a:r>
              <a:rPr lang="en-US" altLang="zh-TW" dirty="0">
                <a:solidFill>
                  <a:srgbClr val="FF0000"/>
                </a:solidFill>
              </a:rPr>
              <a:t>‘ </a:t>
            </a:r>
            <a:r>
              <a:rPr lang="zh-TW" altLang="en-US" dirty="0">
                <a:solidFill>
                  <a:srgbClr val="FF0000"/>
                </a:solidFill>
              </a:rPr>
              <a:t>路名</a:t>
            </a:r>
            <a:r>
              <a:rPr lang="en-US" altLang="zh-TW" dirty="0">
                <a:solidFill>
                  <a:srgbClr val="FF0000"/>
                </a:solidFill>
              </a:rPr>
              <a:t>)   </a:t>
            </a:r>
            <a:r>
              <a:rPr lang="zh-TW" altLang="en-US" dirty="0">
                <a:solidFill>
                  <a:srgbClr val="FF0000"/>
                </a:solidFill>
              </a:rPr>
              <a:t> 模糊搜 多條件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903DA09-7D5C-64FA-BD0C-3C131F43A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3" y="1277707"/>
            <a:ext cx="10889673" cy="516295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0FB8905-C4C1-3F9A-F3F8-A7FF0BD3DDA2}"/>
              </a:ext>
            </a:extLst>
          </p:cNvPr>
          <p:cNvSpPr txBox="1"/>
          <p:nvPr/>
        </p:nvSpPr>
        <p:spPr>
          <a:xfrm>
            <a:off x="235527" y="325040"/>
            <a:ext cx="506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</a:rPr>
              <a:t>訂單管理 </a:t>
            </a:r>
            <a:r>
              <a:rPr lang="en-US" altLang="zh-TW" sz="2000" dirty="0">
                <a:solidFill>
                  <a:srgbClr val="0070C0"/>
                </a:solidFill>
              </a:rPr>
              <a:t>&gt; </a:t>
            </a:r>
            <a:r>
              <a:rPr lang="zh-TW" altLang="en-US" sz="2000" dirty="0">
                <a:solidFill>
                  <a:srgbClr val="0070C0"/>
                </a:solidFill>
              </a:rPr>
              <a:t>建立調整單</a:t>
            </a:r>
          </a:p>
        </p:txBody>
      </p:sp>
    </p:spTree>
    <p:extLst>
      <p:ext uri="{BB962C8B-B14F-4D97-AF65-F5344CB8AC3E}">
        <p14:creationId xmlns:p14="http://schemas.microsoft.com/office/powerpoint/2010/main" val="390284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94ACE-348D-5B2C-F57E-1249BAF26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2CB8D370-9160-D5FF-736F-D14F97946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15" y="1206725"/>
            <a:ext cx="8771043" cy="5409362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A8C41042-1ACA-E3AA-8830-0E2363A026C5}"/>
              </a:ext>
            </a:extLst>
          </p:cNvPr>
          <p:cNvSpPr txBox="1"/>
          <p:nvPr/>
        </p:nvSpPr>
        <p:spPr>
          <a:xfrm>
            <a:off x="235527" y="325040"/>
            <a:ext cx="5684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</a:rPr>
              <a:t>訂單管理 </a:t>
            </a:r>
            <a:r>
              <a:rPr lang="en-US" altLang="zh-TW" sz="2000" dirty="0">
                <a:solidFill>
                  <a:srgbClr val="0070C0"/>
                </a:solidFill>
              </a:rPr>
              <a:t>&gt;</a:t>
            </a:r>
            <a:r>
              <a:rPr lang="zh-TW" altLang="en-US" sz="2000" dirty="0">
                <a:solidFill>
                  <a:srgbClr val="0070C0"/>
                </a:solidFill>
              </a:rPr>
              <a:t> 訂單資訊   </a:t>
            </a:r>
            <a:r>
              <a:rPr lang="en-US" altLang="zh-TW" sz="2000" dirty="0">
                <a:solidFill>
                  <a:srgbClr val="0070C0"/>
                </a:solidFill>
              </a:rPr>
              <a:t>(</a:t>
            </a:r>
            <a:r>
              <a:rPr lang="zh-TW" altLang="en-US" sz="2000" dirty="0">
                <a:solidFill>
                  <a:srgbClr val="0070C0"/>
                </a:solidFill>
              </a:rPr>
              <a:t>新增訂單 </a:t>
            </a:r>
            <a:r>
              <a:rPr lang="en-US" altLang="zh-TW" sz="2000" dirty="0">
                <a:solidFill>
                  <a:srgbClr val="0070C0"/>
                </a:solidFill>
              </a:rPr>
              <a:t>/ </a:t>
            </a:r>
            <a:r>
              <a:rPr lang="zh-TW" altLang="en-US" sz="2000" dirty="0">
                <a:solidFill>
                  <a:srgbClr val="0070C0"/>
                </a:solidFill>
              </a:rPr>
              <a:t>訂單詳細資訊</a:t>
            </a:r>
            <a:r>
              <a:rPr lang="en-US" altLang="zh-TW" sz="2000" dirty="0">
                <a:solidFill>
                  <a:srgbClr val="0070C0"/>
                </a:solidFill>
              </a:rPr>
              <a:t>)</a:t>
            </a:r>
            <a:endParaRPr lang="zh-TW" altLang="en-US" sz="2000" dirty="0">
              <a:solidFill>
                <a:srgbClr val="0070C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CE4236B-9DE1-08BC-FD36-0A7598981384}"/>
              </a:ext>
            </a:extLst>
          </p:cNvPr>
          <p:cNvSpPr txBox="1"/>
          <p:nvPr/>
        </p:nvSpPr>
        <p:spPr>
          <a:xfrm>
            <a:off x="5394037" y="1704327"/>
            <a:ext cx="291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預計時間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自派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0A28124-17FF-C38D-8224-4CA23E5C5F4B}"/>
              </a:ext>
            </a:extLst>
          </p:cNvPr>
          <p:cNvSpPr txBox="1"/>
          <p:nvPr/>
        </p:nvSpPr>
        <p:spPr>
          <a:xfrm>
            <a:off x="2784765" y="4599676"/>
            <a:ext cx="291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預計抵達時間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派車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C4A7E-81F8-AFC4-D28E-B261E4608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4ADE21E-D6A7-DA33-DE10-654F746A2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55" y="1271951"/>
            <a:ext cx="10317018" cy="488555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60D894E-E649-100E-5E75-AA7A8137D6FC}"/>
              </a:ext>
            </a:extLst>
          </p:cNvPr>
          <p:cNvSpPr txBox="1"/>
          <p:nvPr/>
        </p:nvSpPr>
        <p:spPr>
          <a:xfrm>
            <a:off x="235527" y="325040"/>
            <a:ext cx="506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</a:rPr>
              <a:t>訂單管理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51268A0-5627-31B3-8A86-743B48063000}"/>
              </a:ext>
            </a:extLst>
          </p:cNvPr>
          <p:cNvSpPr txBox="1"/>
          <p:nvPr/>
        </p:nvSpPr>
        <p:spPr>
          <a:xfrm>
            <a:off x="5024582" y="1722063"/>
            <a:ext cx="214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新增   訂單建時間</a:t>
            </a:r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EA52C150-C9F9-1B07-FC29-4706CCEEF35D}"/>
              </a:ext>
            </a:extLst>
          </p:cNvPr>
          <p:cNvSpPr/>
          <p:nvPr/>
        </p:nvSpPr>
        <p:spPr>
          <a:xfrm rot="3410359">
            <a:off x="4541552" y="1782038"/>
            <a:ext cx="489527" cy="2493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453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BADCB-A098-73E0-B7E1-DFBAEC899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B25AE902-5423-EA29-FEC8-25E93C95D049}"/>
              </a:ext>
            </a:extLst>
          </p:cNvPr>
          <p:cNvSpPr txBox="1"/>
          <p:nvPr/>
        </p:nvSpPr>
        <p:spPr>
          <a:xfrm>
            <a:off x="0" y="0"/>
            <a:ext cx="8645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3200" b="1" dirty="0" err="1">
                <a:latin typeface="Consolas" panose="020B0609020204030204" pitchFamily="49" charset="0"/>
              </a:rPr>
              <a:t>mgmt</a:t>
            </a:r>
            <a:r>
              <a:rPr lang="en-US" altLang="zh-TW" sz="3200" b="1" dirty="0">
                <a:latin typeface="Consolas" panose="020B0609020204030204" pitchFamily="49" charset="0"/>
              </a:rPr>
              <a:t>/order/search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7433B22-7269-143D-A6EB-4F3A0E4BC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389601"/>
              </p:ext>
            </p:extLst>
          </p:nvPr>
        </p:nvGraphicFramePr>
        <p:xfrm>
          <a:off x="0" y="1303121"/>
          <a:ext cx="12192002" cy="3014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2">
                  <a:extLst>
                    <a:ext uri="{9D8B030D-6E8A-4147-A177-3AD203B41FA5}">
                      <a16:colId xmlns:a16="http://schemas.microsoft.com/office/drawing/2014/main" val="1989273903"/>
                    </a:ext>
                  </a:extLst>
                </a:gridCol>
                <a:gridCol w="1440873">
                  <a:extLst>
                    <a:ext uri="{9D8B030D-6E8A-4147-A177-3AD203B41FA5}">
                      <a16:colId xmlns:a16="http://schemas.microsoft.com/office/drawing/2014/main" val="2118556044"/>
                    </a:ext>
                  </a:extLst>
                </a:gridCol>
                <a:gridCol w="3795718">
                  <a:extLst>
                    <a:ext uri="{9D8B030D-6E8A-4147-A177-3AD203B41FA5}">
                      <a16:colId xmlns:a16="http://schemas.microsoft.com/office/drawing/2014/main" val="109897372"/>
                    </a:ext>
                  </a:extLst>
                </a:gridCol>
                <a:gridCol w="4212209">
                  <a:extLst>
                    <a:ext uri="{9D8B030D-6E8A-4147-A177-3AD203B41FA5}">
                      <a16:colId xmlns:a16="http://schemas.microsoft.com/office/drawing/2014/main" val="3883741897"/>
                    </a:ext>
                  </a:extLst>
                </a:gridCol>
              </a:tblGrid>
              <a:tr h="2301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Server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Method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Request Param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Response Param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832451"/>
                  </a:ext>
                </a:extLst>
              </a:tr>
              <a:tr h="2648325"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https://localhost:</a:t>
                      </a:r>
                      <a:endParaRPr lang="zh-TW" alt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Post</a:t>
                      </a:r>
                      <a:endParaRPr lang="zh-TW" alt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latin typeface="Consolas" panose="020B0609020204030204" pitchFamily="49" charset="0"/>
                        </a:rPr>
                        <a:t>不動</a:t>
                      </a:r>
                      <a:endParaRPr lang="en-US" altLang="zh-TW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latin typeface="Consolas" panose="020B0609020204030204" pitchFamily="49" charset="0"/>
                        </a:rPr>
                        <a:t>多一個</a:t>
                      </a:r>
                      <a:endParaRPr lang="en-US" altLang="zh-TW" sz="14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createDt</a:t>
                      </a:r>
                      <a:endParaRPr lang="en-US" altLang="zh-TW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151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85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C25A8-AD61-0817-DFF8-4E73B0F73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BCC8386-92B9-CDEF-DD30-D593C7075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07" y="770594"/>
            <a:ext cx="9442639" cy="600957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13C107C-C0FB-BB52-4E22-4E4465E8C3E3}"/>
              </a:ext>
            </a:extLst>
          </p:cNvPr>
          <p:cNvSpPr txBox="1"/>
          <p:nvPr/>
        </p:nvSpPr>
        <p:spPr>
          <a:xfrm>
            <a:off x="5024582" y="1722063"/>
            <a:ext cx="214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新增   訂單建時間</a:t>
            </a:r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12C656E1-5915-D9C1-988E-D0D2666149A2}"/>
              </a:ext>
            </a:extLst>
          </p:cNvPr>
          <p:cNvSpPr/>
          <p:nvPr/>
        </p:nvSpPr>
        <p:spPr>
          <a:xfrm rot="3410359">
            <a:off x="4541552" y="1782038"/>
            <a:ext cx="489527" cy="2493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215FEF7-3F01-EA98-B54B-E932A21774A1}"/>
              </a:ext>
            </a:extLst>
          </p:cNvPr>
          <p:cNvSpPr txBox="1"/>
          <p:nvPr/>
        </p:nvSpPr>
        <p:spPr>
          <a:xfrm>
            <a:off x="189345" y="204967"/>
            <a:ext cx="1145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</a:rPr>
              <a:t>訂單管理 </a:t>
            </a:r>
            <a:r>
              <a:rPr lang="en-US" altLang="zh-TW" sz="2000" dirty="0">
                <a:solidFill>
                  <a:srgbClr val="0070C0"/>
                </a:solidFill>
              </a:rPr>
              <a:t>&gt;</a:t>
            </a:r>
            <a:r>
              <a:rPr lang="zh-TW" altLang="en-US" sz="2000" dirty="0">
                <a:solidFill>
                  <a:srgbClr val="0070C0"/>
                </a:solidFill>
              </a:rPr>
              <a:t> 訂單資訊   </a:t>
            </a:r>
            <a:r>
              <a:rPr lang="en-US" altLang="zh-TW" sz="2000" dirty="0">
                <a:solidFill>
                  <a:srgbClr val="0070C0"/>
                </a:solidFill>
              </a:rPr>
              <a:t>&gt;</a:t>
            </a:r>
            <a:r>
              <a:rPr lang="zh-TW" altLang="en-US" sz="2000" dirty="0">
                <a:solidFill>
                  <a:srgbClr val="0070C0"/>
                </a:solidFill>
              </a:rPr>
              <a:t> 新增訂單</a:t>
            </a:r>
            <a:r>
              <a:rPr lang="en-US" altLang="zh-TW" sz="2000" dirty="0">
                <a:solidFill>
                  <a:srgbClr val="0070C0"/>
                </a:solidFill>
              </a:rPr>
              <a:t>(</a:t>
            </a:r>
            <a:r>
              <a:rPr lang="zh-TW" altLang="en-US" sz="2000" dirty="0">
                <a:solidFill>
                  <a:srgbClr val="0070C0"/>
                </a:solidFill>
              </a:rPr>
              <a:t>手動新增需要抓當下建立時間</a:t>
            </a:r>
            <a:r>
              <a:rPr lang="en-US" altLang="zh-TW" sz="2000" dirty="0">
                <a:solidFill>
                  <a:srgbClr val="0070C0"/>
                </a:solidFill>
              </a:rPr>
              <a:t>)</a:t>
            </a:r>
            <a:r>
              <a:rPr lang="zh-TW" altLang="en-US" sz="2000" dirty="0">
                <a:solidFill>
                  <a:srgbClr val="0070C0"/>
                </a:solidFill>
              </a:rPr>
              <a:t>  </a:t>
            </a:r>
            <a:r>
              <a:rPr lang="en-US" altLang="zh-TW" sz="2000" dirty="0">
                <a:solidFill>
                  <a:srgbClr val="0070C0"/>
                </a:solidFill>
              </a:rPr>
              <a:t>/ </a:t>
            </a:r>
            <a:r>
              <a:rPr lang="zh-TW" altLang="en-US" sz="2000" dirty="0">
                <a:solidFill>
                  <a:srgbClr val="0070C0"/>
                </a:solidFill>
              </a:rPr>
              <a:t> 訂單詳細資訊 </a:t>
            </a:r>
            <a:r>
              <a:rPr lang="en-US" altLang="zh-TW" sz="2000" dirty="0">
                <a:solidFill>
                  <a:srgbClr val="0070C0"/>
                </a:solidFill>
              </a:rPr>
              <a:t>(</a:t>
            </a:r>
            <a:r>
              <a:rPr lang="zh-TW" altLang="en-US" sz="2000" dirty="0">
                <a:solidFill>
                  <a:srgbClr val="0070C0"/>
                </a:solidFill>
              </a:rPr>
              <a:t>客戶下單的時間</a:t>
            </a:r>
            <a:r>
              <a:rPr lang="en-US" altLang="zh-TW" sz="2000" dirty="0">
                <a:solidFill>
                  <a:srgbClr val="0070C0"/>
                </a:solidFill>
              </a:rPr>
              <a:t>)</a:t>
            </a:r>
            <a:endParaRPr lang="zh-TW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22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E4FEE-6BCC-21FB-2AAA-5B047A6F4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0C9B0C15-57AC-1253-9AEB-513D0570BE48}"/>
              </a:ext>
            </a:extLst>
          </p:cNvPr>
          <p:cNvSpPr txBox="1"/>
          <p:nvPr/>
        </p:nvSpPr>
        <p:spPr>
          <a:xfrm>
            <a:off x="0" y="0"/>
            <a:ext cx="8645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3200" b="1" dirty="0" err="1">
                <a:latin typeface="Consolas" panose="020B0609020204030204" pitchFamily="49" charset="0"/>
              </a:rPr>
              <a:t>mgmt</a:t>
            </a:r>
            <a:r>
              <a:rPr lang="en-US" altLang="zh-TW" sz="3200" b="1" dirty="0">
                <a:latin typeface="Consolas" panose="020B0609020204030204" pitchFamily="49" charset="0"/>
              </a:rPr>
              <a:t>/order/detail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2501AEE-9C66-0687-DBBB-C56F6B07F34A}"/>
              </a:ext>
            </a:extLst>
          </p:cNvPr>
          <p:cNvGraphicFramePr>
            <a:graphicFrameLocks noGrp="1"/>
          </p:cNvGraphicFramePr>
          <p:nvPr/>
        </p:nvGraphicFramePr>
        <p:xfrm>
          <a:off x="0" y="1303121"/>
          <a:ext cx="12192002" cy="3014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2">
                  <a:extLst>
                    <a:ext uri="{9D8B030D-6E8A-4147-A177-3AD203B41FA5}">
                      <a16:colId xmlns:a16="http://schemas.microsoft.com/office/drawing/2014/main" val="1989273903"/>
                    </a:ext>
                  </a:extLst>
                </a:gridCol>
                <a:gridCol w="1440873">
                  <a:extLst>
                    <a:ext uri="{9D8B030D-6E8A-4147-A177-3AD203B41FA5}">
                      <a16:colId xmlns:a16="http://schemas.microsoft.com/office/drawing/2014/main" val="2118556044"/>
                    </a:ext>
                  </a:extLst>
                </a:gridCol>
                <a:gridCol w="3795718">
                  <a:extLst>
                    <a:ext uri="{9D8B030D-6E8A-4147-A177-3AD203B41FA5}">
                      <a16:colId xmlns:a16="http://schemas.microsoft.com/office/drawing/2014/main" val="109897372"/>
                    </a:ext>
                  </a:extLst>
                </a:gridCol>
                <a:gridCol w="4212209">
                  <a:extLst>
                    <a:ext uri="{9D8B030D-6E8A-4147-A177-3AD203B41FA5}">
                      <a16:colId xmlns:a16="http://schemas.microsoft.com/office/drawing/2014/main" val="3883741897"/>
                    </a:ext>
                  </a:extLst>
                </a:gridCol>
              </a:tblGrid>
              <a:tr h="2301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Server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Method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Request Param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Response Param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832451"/>
                  </a:ext>
                </a:extLst>
              </a:tr>
              <a:tr h="2648325"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https://localhost:</a:t>
                      </a:r>
                      <a:endParaRPr lang="zh-TW" alt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Post</a:t>
                      </a:r>
                      <a:endParaRPr lang="zh-TW" alt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latin typeface="Consolas" panose="020B0609020204030204" pitchFamily="49" charset="0"/>
                        </a:rPr>
                        <a:t>不動</a:t>
                      </a:r>
                      <a:endParaRPr lang="en-US" altLang="zh-TW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latin typeface="Consolas" panose="020B0609020204030204" pitchFamily="49" charset="0"/>
                        </a:rPr>
                        <a:t>多一個</a:t>
                      </a:r>
                      <a:endParaRPr lang="en-US" altLang="zh-TW" sz="14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createDt</a:t>
                      </a:r>
                      <a:endParaRPr lang="en-US" altLang="zh-TW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151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343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F478D68-9538-0317-F5A3-3B624F292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336" y="940548"/>
            <a:ext cx="8287327" cy="535403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7C8AA34-E488-ECB5-9A0A-1E7633FA363B}"/>
              </a:ext>
            </a:extLst>
          </p:cNvPr>
          <p:cNvSpPr txBox="1"/>
          <p:nvPr/>
        </p:nvSpPr>
        <p:spPr>
          <a:xfrm>
            <a:off x="2566336" y="5548120"/>
            <a:ext cx="291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拿掉  歸還  這個選項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F5C8D0B-AC7E-8423-C8B6-54D0E466C24C}"/>
              </a:ext>
            </a:extLst>
          </p:cNvPr>
          <p:cNvSpPr txBox="1"/>
          <p:nvPr/>
        </p:nvSpPr>
        <p:spPr>
          <a:xfrm>
            <a:off x="235527" y="325040"/>
            <a:ext cx="506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</a:rPr>
              <a:t>訂單資訊</a:t>
            </a:r>
          </a:p>
        </p:txBody>
      </p:sp>
    </p:spTree>
    <p:extLst>
      <p:ext uri="{BB962C8B-B14F-4D97-AF65-F5344CB8AC3E}">
        <p14:creationId xmlns:p14="http://schemas.microsoft.com/office/powerpoint/2010/main" val="151524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409E519-77DA-BEC6-F214-B18D86225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7" y="325040"/>
            <a:ext cx="10036820" cy="6276567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D9AD22C-1489-6CD7-DD96-79BB063E0673}"/>
              </a:ext>
            </a:extLst>
          </p:cNvPr>
          <p:cNvSpPr txBox="1"/>
          <p:nvPr/>
        </p:nvSpPr>
        <p:spPr>
          <a:xfrm>
            <a:off x="2244436" y="3818876"/>
            <a:ext cx="6871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1.</a:t>
            </a:r>
            <a:r>
              <a:rPr lang="zh-TW" altLang="en-US" dirty="0">
                <a:solidFill>
                  <a:srgbClr val="FF0000"/>
                </a:solidFill>
              </a:rPr>
              <a:t>派給車行後 訂單狀態改成  調整完成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2.</a:t>
            </a:r>
            <a:r>
              <a:rPr lang="zh-TW" altLang="en-US" dirty="0">
                <a:solidFill>
                  <a:srgbClr val="FF0000"/>
                </a:solidFill>
              </a:rPr>
              <a:t>所有訂單完成需填入實際到貨時間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如果多張派送單抓最後一次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3.</a:t>
            </a:r>
            <a:r>
              <a:rPr lang="zh-TW" altLang="en-US" dirty="0">
                <a:solidFill>
                  <a:srgbClr val="FF0000"/>
                </a:solidFill>
              </a:rPr>
              <a:t> 訂單狀態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配送狀態 皆需要即時更新狀態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A2AD101-FFD2-0E63-B2AF-3F039A988E1A}"/>
              </a:ext>
            </a:extLst>
          </p:cNvPr>
          <p:cNvSpPr txBox="1"/>
          <p:nvPr/>
        </p:nvSpPr>
        <p:spPr>
          <a:xfrm>
            <a:off x="198581" y="56338"/>
            <a:ext cx="506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</a:rPr>
              <a:t>訂單資訊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0B2965-96F1-83EE-9273-6F96D8A553CE}"/>
              </a:ext>
            </a:extLst>
          </p:cNvPr>
          <p:cNvSpPr txBox="1"/>
          <p:nvPr/>
        </p:nvSpPr>
        <p:spPr>
          <a:xfrm>
            <a:off x="2244436" y="590671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備註 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>
                <a:solidFill>
                  <a:srgbClr val="FF0000"/>
                </a:solidFill>
              </a:rPr>
              <a:t>派給車行後 訂單狀態改成  調整完成</a:t>
            </a:r>
          </a:p>
        </p:txBody>
      </p:sp>
    </p:spTree>
    <p:extLst>
      <p:ext uri="{BB962C8B-B14F-4D97-AF65-F5344CB8AC3E}">
        <p14:creationId xmlns:p14="http://schemas.microsoft.com/office/powerpoint/2010/main" val="3946849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200</Words>
  <Application>Microsoft Office PowerPoint</Application>
  <PresentationFormat>寬螢幕</PresentationFormat>
  <Paragraphs>36</Paragraphs>
  <Slides>8</Slides>
  <Notes>0</Notes>
  <HiddenSlides>3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Consolas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yu</dc:creator>
  <cp:lastModifiedBy>楷翊 張</cp:lastModifiedBy>
  <cp:revision>32</cp:revision>
  <dcterms:created xsi:type="dcterms:W3CDTF">2026-04-22T07:46:08Z</dcterms:created>
  <dcterms:modified xsi:type="dcterms:W3CDTF">2026-04-30T07:50:28Z</dcterms:modified>
</cp:coreProperties>
</file>