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67" r:id="rId5"/>
    <p:sldId id="283" r:id="rId6"/>
    <p:sldId id="269" r:id="rId7"/>
    <p:sldId id="285" r:id="rId8"/>
    <p:sldId id="286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訂購" id="{8D1E529E-C6B0-4817-AE87-3D52B6DB436D}">
          <p14:sldIdLst>
            <p14:sldId id="256"/>
            <p14:sldId id="281"/>
            <p14:sldId id="282"/>
            <p14:sldId id="267"/>
            <p14:sldId id="283"/>
            <p14:sldId id="269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A2D0B-9DBA-4388-B068-4E47F5AA16AC}" v="2" dt="2026-04-22T07:48:01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modSld sldOrd">
      <pc:chgData name="sam yu" userId="491d0663b568efce" providerId="LiveId" clId="{DB407D41-F111-437C-A7F4-E320D8B926C6}" dt="2026-04-22T07:48:34.559" v="165"/>
      <pc:docMkLst>
        <pc:docMk/>
      </pc:docMkLst>
      <pc:sldChg chg="addSp delSp modSp new mod ord">
        <pc:chgData name="sam yu" userId="491d0663b568efce" providerId="LiveId" clId="{DB407D41-F111-437C-A7F4-E320D8B926C6}" dt="2026-04-22T07:48:34.559" v="165"/>
        <pc:sldMkLst>
          <pc:docMk/>
          <pc:sldMk cId="3614026724" sldId="256"/>
        </pc:sldMkLst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2" creationId="{6C1D0AC9-9180-3D47-C6F3-2CF8DFCE6423}"/>
          </ac:spMkLst>
        </pc:spChg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3" creationId="{D3C5D96D-A870-0F88-29C7-4AF8C238E9A0}"/>
          </ac:spMkLst>
        </pc:spChg>
        <pc:spChg chg="add mod">
          <ac:chgData name="sam yu" userId="491d0663b568efce" providerId="LiveId" clId="{DB407D41-F111-437C-A7F4-E320D8B926C6}" dt="2026-04-22T07:46:57.279" v="53" actId="207"/>
          <ac:spMkLst>
            <pc:docMk/>
            <pc:sldMk cId="3614026724" sldId="256"/>
            <ac:spMk id="8" creationId="{E2299AA7-D127-FC4D-8DE5-32CDB17D0780}"/>
          </ac:spMkLst>
        </pc:spChg>
        <pc:picChg chg="add del">
          <ac:chgData name="sam yu" userId="491d0663b568efce" providerId="LiveId" clId="{DB407D41-F111-437C-A7F4-E320D8B926C6}" dt="2026-04-22T07:46:10.849" v="2" actId="22"/>
          <ac:picMkLst>
            <pc:docMk/>
            <pc:sldMk cId="3614026724" sldId="256"/>
            <ac:picMk id="5" creationId="{71A16A32-F754-B851-70D5-1F3CD18C9C4D}"/>
          </ac:picMkLst>
        </pc:picChg>
        <pc:picChg chg="add mod">
          <ac:chgData name="sam yu" userId="491d0663b568efce" providerId="LiveId" clId="{DB407D41-F111-437C-A7F4-E320D8B926C6}" dt="2026-04-22T07:46:54.322" v="52" actId="208"/>
          <ac:picMkLst>
            <pc:docMk/>
            <pc:sldMk cId="3614026724" sldId="256"/>
            <ac:picMk id="7" creationId="{876DF5A2-590D-5E3F-57B4-422383AAFDE3}"/>
          </ac:picMkLst>
        </pc:picChg>
      </pc:sldChg>
      <pc:sldChg chg="addSp delSp modSp new mod">
        <pc:chgData name="sam yu" userId="491d0663b568efce" providerId="LiveId" clId="{DB407D41-F111-437C-A7F4-E320D8B926C6}" dt="2026-04-22T07:48:33.244" v="163" actId="14100"/>
        <pc:sldMkLst>
          <pc:docMk/>
          <pc:sldMk cId="3902840905" sldId="257"/>
        </pc:sldMkLst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2" creationId="{899617AB-93F0-802E-A6C0-B47E63E200D6}"/>
          </ac:spMkLst>
        </pc:spChg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3" creationId="{CE6F2BF5-F8CA-AFDC-6A8D-79177AD78CD4}"/>
          </ac:spMkLst>
        </pc:spChg>
        <pc:spChg chg="add mod">
          <ac:chgData name="sam yu" userId="491d0663b568efce" providerId="LiveId" clId="{DB407D41-F111-437C-A7F4-E320D8B926C6}" dt="2026-04-22T07:48:33.244" v="163" actId="14100"/>
          <ac:spMkLst>
            <pc:docMk/>
            <pc:sldMk cId="3902840905" sldId="257"/>
            <ac:spMk id="8" creationId="{C10631ED-898B-9F59-4B9C-43D4E0C272C3}"/>
          </ac:spMkLst>
        </pc:spChg>
        <pc:picChg chg="add del">
          <ac:chgData name="sam yu" userId="491d0663b568efce" providerId="LiveId" clId="{DB407D41-F111-437C-A7F4-E320D8B926C6}" dt="2026-04-22T07:47:42.089" v="57" actId="22"/>
          <ac:picMkLst>
            <pc:docMk/>
            <pc:sldMk cId="3902840905" sldId="257"/>
            <ac:picMk id="5" creationId="{1E2504FC-7C68-4950-CFDF-8AE39DC62FCF}"/>
          </ac:picMkLst>
        </pc:picChg>
        <pc:picChg chg="add mod">
          <ac:chgData name="sam yu" userId="491d0663b568efce" providerId="LiveId" clId="{DB407D41-F111-437C-A7F4-E320D8B926C6}" dt="2026-04-22T07:47:58.999" v="60" actId="1076"/>
          <ac:picMkLst>
            <pc:docMk/>
            <pc:sldMk cId="3902840905" sldId="257"/>
            <ac:picMk id="7" creationId="{30533D0A-ED86-67C0-49E7-D20708496F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17C16A-F6C7-42E0-B9D5-0CB68ADE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A1471B-1E64-2B68-0B56-F5D7263A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AA5BE5-1E57-952E-7636-F7DB7FE7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72B73E-A76F-789C-81B2-5350371C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DA8A0-2AAB-9995-DA63-D1A3BD5A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BBB87-E1BB-0A9F-F3B7-C517C9B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993A6C-2C3E-AEC6-C740-6E4A6966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A59AFF-0545-9AAF-6421-BF22BE9C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7D00D9-2DB4-AD64-7DCA-BDD2F0A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0A897-AF23-8D88-8932-BC8A5457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6F8B6A4-9252-10D2-C942-125B1A11B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F89EEC-DB95-DB0F-6B2D-68A2676C8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38B26B-B7A2-05F5-E4FF-7ECB6654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372CA9-77B6-1AC2-C878-FBF4F197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E3496A-2034-706F-4534-00989D4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7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0307D-F1A0-5CD5-7063-BC7D9A65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3BC92-844B-1F65-BDCE-B21C968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CCE25F-7DE2-4C7E-C8C9-BC4D4673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E87E87-B0FA-1A17-159A-1302611B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7257-2B25-61AC-CBE2-537C61A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09F92A-2FF1-2DDB-1BD8-510A9FE5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147CE1-D9A0-5089-50B1-3C49D011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5F0A6A-C9C8-D4A6-08B6-16F3B7FE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9653DE-2EA6-A8E2-80BB-E470435F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5EE7E1-B031-8AA6-6018-B401ED25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3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1CF28-FDF7-715D-9404-2DF6D322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68FAD0-9E69-8EFA-9C2F-B7D41B04C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89B96D-CD8F-F171-22A0-FA40E73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763977-05CE-FB4A-6A8D-AF77F53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9254A8-78E5-3073-1679-9EF6CA56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63A264-1E45-CFB8-5FD1-81EEBB71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16322-B0B3-8A07-983B-14715009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32067-DC00-7292-DAA1-7FBD9EA7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54EA35-8DDB-1878-825D-0A200541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59817B-4737-7408-7FD2-D4A07C8BB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799DB33-A82F-D198-2341-A831027E6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EFE5A92-440A-3F71-6B7E-53F91692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C743759-35AA-AFF5-71AC-937035AC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EF087F-BDAC-AA84-7D87-F45C7C66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2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2AC1E-1E8C-61FA-15F0-7F73BF3F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2DF792-30C9-F773-A88C-789B943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518322-AE89-34C8-91E1-9719CF9B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4D73EE-B9E5-BB27-CEF3-564BBD90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9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5E1BBC-65E6-7C76-F4C5-46BF1940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59419-2EDF-61A9-1568-C909546E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7F6B9A-FBBD-18B6-43EF-02FEBA39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6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8FF64A-25E1-D9A0-C33A-4B7C28E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B2CD4-31C1-E602-C0C4-F418EF70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075822-ED47-6316-EA47-B72648817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9D2B51-D454-B325-42AE-14C166CD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E26E97-954D-C3C2-F78F-6610F1CF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BE300F-0EBF-F355-F29B-F44262AA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8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FEE07-C1FD-6D8C-15F5-53313065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C81CA3-43D2-0019-5839-D7AE07A35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A84F50-96D2-78A9-2CE6-35D764C6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BD772D-3408-76F0-C601-48FF3177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2DCC58-ADD5-65D2-00D8-911D2179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431499-5422-78A4-9F79-B7BEA5EF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9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42C716-E033-FD74-25AE-9A1E8AF4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5E1162-A2A2-3D5F-DD47-DEBFD58C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336EE6-63DB-033B-5A83-43BA0565B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7A3CFC-F413-DAD1-0567-24BD55BA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C2C96-6B7F-83D8-F282-1CCD3B93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6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E2299AA7-D127-FC4D-8DE5-32CDB17D0780}"/>
              </a:ext>
            </a:extLst>
          </p:cNvPr>
          <p:cNvSpPr txBox="1"/>
          <p:nvPr/>
        </p:nvSpPr>
        <p:spPr>
          <a:xfrm>
            <a:off x="7490691" y="401262"/>
            <a:ext cx="3500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新增客戶  的按鈕大一點 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 *</a:t>
            </a:r>
            <a:r>
              <a:rPr lang="zh-TW" altLang="en-US" dirty="0">
                <a:solidFill>
                  <a:srgbClr val="FF0000"/>
                </a:solidFill>
              </a:rPr>
              <a:t>備註新用戶請新增</a:t>
            </a:r>
            <a:r>
              <a:rPr lang="en-US" altLang="zh-TW" dirty="0">
                <a:solidFill>
                  <a:srgbClr val="FF0000"/>
                </a:solidFill>
              </a:rPr>
              <a:t> 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工地名稱不一定需可</a:t>
            </a:r>
            <a:r>
              <a:rPr lang="en-US" altLang="zh-TW" dirty="0">
                <a:solidFill>
                  <a:srgbClr val="FF0000"/>
                </a:solidFill>
              </a:rPr>
              <a:t>null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4. </a:t>
            </a:r>
            <a:r>
              <a:rPr lang="zh-TW" altLang="en-US" dirty="0">
                <a:solidFill>
                  <a:srgbClr val="FF0000"/>
                </a:solidFill>
              </a:rPr>
              <a:t>電話號碼要檢查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42BE52-EF6A-EAE4-82FD-97B5CBF8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23" y="1354409"/>
            <a:ext cx="5858403" cy="322498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063665B-950E-BB7D-130B-454BA9D7B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491" y="3581346"/>
            <a:ext cx="6477528" cy="287539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E1B21A1-128F-C3E8-F423-988DEFCCD903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訂購</a:t>
            </a:r>
            <a:r>
              <a:rPr lang="en-US" altLang="zh-TW" sz="2000" dirty="0">
                <a:solidFill>
                  <a:srgbClr val="0070C0"/>
                </a:solidFill>
              </a:rPr>
              <a:t>WEB &gt; </a:t>
            </a:r>
            <a:r>
              <a:rPr lang="zh-TW" altLang="en-US" sz="2000" dirty="0">
                <a:solidFill>
                  <a:srgbClr val="0070C0"/>
                </a:solidFill>
              </a:rPr>
              <a:t>收</a:t>
            </a:r>
            <a:r>
              <a:rPr lang="en-US" altLang="zh-TW" sz="2000" dirty="0">
                <a:solidFill>
                  <a:srgbClr val="0070C0"/>
                </a:solidFill>
              </a:rPr>
              <a:t>/</a:t>
            </a:r>
            <a:r>
              <a:rPr lang="zh-TW" altLang="en-US" sz="2000" dirty="0">
                <a:solidFill>
                  <a:srgbClr val="0070C0"/>
                </a:solidFill>
              </a:rPr>
              <a:t>取貨的 新增常用  </a:t>
            </a:r>
          </a:p>
        </p:txBody>
      </p:sp>
    </p:spTree>
    <p:extLst>
      <p:ext uri="{BB962C8B-B14F-4D97-AF65-F5344CB8AC3E}">
        <p14:creationId xmlns:p14="http://schemas.microsoft.com/office/powerpoint/2010/main" val="36140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ADCB-A098-73E0-B7E1-DFBAEC89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25AE902-5423-EA29-FEC8-25E93C95D049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Consolas" panose="020B0609020204030204" pitchFamily="49" charset="0"/>
              </a:rPr>
              <a:t>mark/</a:t>
            </a:r>
            <a:r>
              <a:rPr lang="en-US" altLang="zh-TW" sz="3200" b="1" dirty="0" err="1">
                <a:latin typeface="Consolas" panose="020B0609020204030204" pitchFamily="49" charset="0"/>
              </a:rPr>
              <a:t>contect</a:t>
            </a:r>
            <a:r>
              <a:rPr lang="en-US" altLang="zh-TW" sz="3200" b="1" dirty="0">
                <a:latin typeface="Consolas" panose="020B0609020204030204" pitchFamily="49" charset="0"/>
              </a:rPr>
              <a:t>/create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7433B22-7269-143D-A6EB-4F3A0E4BC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60701"/>
              </p:ext>
            </p:extLst>
          </p:nvPr>
        </p:nvGraphicFramePr>
        <p:xfrm>
          <a:off x="0" y="1303121"/>
          <a:ext cx="1219200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Post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class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ContentInsertRow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cityId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districtId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userId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depName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public string? 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facName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address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acceptUser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acceptPhone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lng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lat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//public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googleUrl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class Data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userId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state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sha256Token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D192940B-D251-C874-6CAA-18813C8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5264727"/>
            <a:ext cx="50387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5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F4688-E419-2EED-53B8-6FF0960C8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AE72BB20-AE68-9C5E-F1A9-A1B9DE1D2ADB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Consolas" panose="020B0609020204030204" pitchFamily="49" charset="0"/>
              </a:rPr>
              <a:t>mark/</a:t>
            </a:r>
            <a:r>
              <a:rPr lang="en-US" altLang="zh-TW" sz="3200" b="1" dirty="0" err="1">
                <a:latin typeface="Consolas" panose="020B0609020204030204" pitchFamily="49" charset="0"/>
              </a:rPr>
              <a:t>contect</a:t>
            </a:r>
            <a:r>
              <a:rPr lang="en-US" altLang="zh-TW" sz="3200" b="1" dirty="0">
                <a:latin typeface="Consolas" panose="020B0609020204030204" pitchFamily="49" charset="0"/>
              </a:rPr>
              <a:t>/update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36626A9-1C6E-2679-4C4D-BFA7FF356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04107"/>
              </p:ext>
            </p:extLst>
          </p:nvPr>
        </p:nvGraphicFramePr>
        <p:xfrm>
          <a:off x="0" y="1303121"/>
          <a:ext cx="1219200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Post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class Content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cityId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districtId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locationId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depName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public string? </a:t>
                      </a:r>
                      <a:r>
                        <a:rPr lang="en-US" altLang="zh-TW" sz="140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facName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address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acceptUser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acceptPhone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lng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lat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googleUrl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Consolas" panose="020B0609020204030204" pitchFamily="49" charset="0"/>
                        </a:rPr>
                        <a:t>未調整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53B13F64-49B9-466D-BC4B-D2E4942C6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5264727"/>
            <a:ext cx="50387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B09B63B-2985-1B82-A427-E6E0F25D2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95" y="854155"/>
            <a:ext cx="9982100" cy="471537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EF687C3-8159-0519-863D-DCB4C74B2E3A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訂購平台  退還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BFF564F-D023-934D-BDA8-62E31C65BAD4}"/>
              </a:ext>
            </a:extLst>
          </p:cNvPr>
          <p:cNvSpPr txBox="1"/>
          <p:nvPr/>
        </p:nvSpPr>
        <p:spPr>
          <a:xfrm>
            <a:off x="3456757" y="420321"/>
            <a:ext cx="584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 依地址當項目 來看 商品</a:t>
            </a:r>
          </a:p>
        </p:txBody>
      </p:sp>
    </p:spTree>
    <p:extLst>
      <p:ext uri="{BB962C8B-B14F-4D97-AF65-F5344CB8AC3E}">
        <p14:creationId xmlns:p14="http://schemas.microsoft.com/office/powerpoint/2010/main" val="50895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27ED1-7AC6-9DC3-4318-6B71E40CA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1C1B967-EF7D-3B3D-0C66-0C597DE35905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Consolas" panose="020B0609020204030204" pitchFamily="49" charset="0"/>
              </a:rPr>
              <a:t>mark/order/user/own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1A3E320-96BA-F547-FA90-366C87F08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07990"/>
              </p:ext>
            </p:extLst>
          </p:nvPr>
        </p:nvGraphicFramePr>
        <p:xfrm>
          <a:off x="0" y="1303121"/>
          <a:ext cx="12192002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GET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userId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INT</a:t>
                      </a:r>
                    </a:p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cityId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INT?</a:t>
                      </a:r>
                    </a:p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districtId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INT?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List&lt;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UserOwn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&gt;&gt;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------------------------------------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class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UserOwn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addr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List&lt;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SoItem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&gt;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soItems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class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SoItem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long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soItemId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shelfId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shelfNo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shelfName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attrName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fsId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totalCount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depId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deptNo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deptName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facId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facNo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facName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DateTime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?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arrivalDt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DateTime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?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orderSchBackDt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int qty </a:t>
                      </a:r>
                    </a:p>
                    <a:p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}</a:t>
                      </a:r>
                    </a:p>
                    <a:p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89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EB1371F0-649E-960E-14B2-A8F2A52EA3BB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訂購平台  租用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E09B63-5A55-ADC8-8389-0B80392D2258}"/>
              </a:ext>
            </a:extLst>
          </p:cNvPr>
          <p:cNvSpPr txBox="1"/>
          <p:nvPr/>
        </p:nvSpPr>
        <p:spPr>
          <a:xfrm>
            <a:off x="3286380" y="247991"/>
            <a:ext cx="8444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鋼軌 的 訂購</a:t>
            </a:r>
            <a:r>
              <a:rPr lang="en-US" altLang="zh-TW" dirty="0">
                <a:solidFill>
                  <a:srgbClr val="FF0000"/>
                </a:solidFill>
              </a:rPr>
              <a:t>WEB</a:t>
            </a:r>
            <a:r>
              <a:rPr lang="zh-TW" altLang="en-US" dirty="0">
                <a:solidFill>
                  <a:srgbClr val="FF0000"/>
                </a:solidFill>
              </a:rPr>
              <a:t>不想顯示這麼多項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zh-TW" altLang="en-US" dirty="0">
                <a:solidFill>
                  <a:srgbClr val="FF0000"/>
                </a:solidFill>
              </a:rPr>
              <a:t>可能要和在同一個表格程有多個品項可以選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同一個畫面顯示多種規格  可以一次訂購完成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1C2932F-6535-DB4B-1854-26FE3A37E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66" y="956197"/>
            <a:ext cx="7272134" cy="376920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E9FCF03-73DF-2288-2F7D-9AA06637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117704"/>
            <a:ext cx="6343650" cy="3567787"/>
          </a:xfrm>
          <a:prstGeom prst="rect">
            <a:avLst/>
          </a:prstGeom>
        </p:spPr>
      </p:pic>
      <p:sp>
        <p:nvSpPr>
          <p:cNvPr id="10" name="箭號: 向下 9">
            <a:extLst>
              <a:ext uri="{FF2B5EF4-FFF2-40B4-BE49-F238E27FC236}">
                <a16:creationId xmlns:a16="http://schemas.microsoft.com/office/drawing/2014/main" id="{5FE12762-85E8-088B-C2BF-5C66210D9064}"/>
              </a:ext>
            </a:extLst>
          </p:cNvPr>
          <p:cNvSpPr/>
          <p:nvPr/>
        </p:nvSpPr>
        <p:spPr>
          <a:xfrm rot="12541182">
            <a:off x="9108328" y="4162393"/>
            <a:ext cx="548104" cy="12145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3606D03-EF09-8F73-D05F-1082D7524D72}"/>
              </a:ext>
            </a:extLst>
          </p:cNvPr>
          <p:cNvSpPr txBox="1"/>
          <p:nvPr/>
        </p:nvSpPr>
        <p:spPr>
          <a:xfrm>
            <a:off x="3286380" y="5248943"/>
            <a:ext cx="3991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effectLst/>
              </a:rPr>
              <a:t>4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5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6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7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8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9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10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11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12</a:t>
            </a:r>
            <a:r>
              <a:rPr lang="zh-TW" altLang="en-US" dirty="0">
                <a:solidFill>
                  <a:srgbClr val="FF0000"/>
                </a:solidFill>
                <a:effectLst/>
              </a:rPr>
              <a:t>、</a:t>
            </a:r>
            <a:r>
              <a:rPr lang="en-US" altLang="zh-TW" dirty="0">
                <a:solidFill>
                  <a:srgbClr val="FF0000"/>
                </a:solidFill>
                <a:effectLst/>
              </a:rPr>
              <a:t>13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0F24809-DB53-5F2D-B851-7C118265C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3" y="5193189"/>
            <a:ext cx="3096057" cy="5239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F9C0186-75DA-AD41-D9F8-05A2B71AED2D}"/>
              </a:ext>
            </a:extLst>
          </p:cNvPr>
          <p:cNvSpPr txBox="1"/>
          <p:nvPr/>
        </p:nvSpPr>
        <p:spPr>
          <a:xfrm>
            <a:off x="1140691" y="5886629"/>
            <a:ext cx="1780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等於 上架 規格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等於 </a:t>
            </a:r>
            <a:r>
              <a:rPr lang="en-US" altLang="zh-TW" dirty="0">
                <a:solidFill>
                  <a:srgbClr val="FF0000"/>
                </a:solidFill>
              </a:rPr>
              <a:t>ATTRIBUTE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D144CB1-AB02-8E61-2FAE-EAF91A772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07900"/>
              </p:ext>
            </p:extLst>
          </p:nvPr>
        </p:nvGraphicFramePr>
        <p:xfrm>
          <a:off x="5976392" y="5852372"/>
          <a:ext cx="62156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02">
                  <a:extLst>
                    <a:ext uri="{9D8B030D-6E8A-4147-A177-3AD203B41FA5}">
                      <a16:colId xmlns:a16="http://schemas.microsoft.com/office/drawing/2014/main" val="1916820986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2356418070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1367050575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1960232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規格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單位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購買數量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76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Qty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981836"/>
                  </a:ext>
                </a:extLst>
              </a:tr>
            </a:tbl>
          </a:graphicData>
        </a:graphic>
      </p:graphicFrame>
      <p:sp>
        <p:nvSpPr>
          <p:cNvPr id="4" name="加號 3">
            <a:extLst>
              <a:ext uri="{FF2B5EF4-FFF2-40B4-BE49-F238E27FC236}">
                <a16:creationId xmlns:a16="http://schemas.microsoft.com/office/drawing/2014/main" id="{CDC4C149-DA51-05AD-E952-971D458E0F7A}"/>
              </a:ext>
            </a:extLst>
          </p:cNvPr>
          <p:cNvSpPr/>
          <p:nvPr/>
        </p:nvSpPr>
        <p:spPr>
          <a:xfrm>
            <a:off x="11893545" y="6270094"/>
            <a:ext cx="261974" cy="261974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減號 10">
            <a:extLst>
              <a:ext uri="{FF2B5EF4-FFF2-40B4-BE49-F238E27FC236}">
                <a16:creationId xmlns:a16="http://schemas.microsoft.com/office/drawing/2014/main" id="{E0AA61FE-A2A8-6073-0471-59C01A7D76E7}"/>
              </a:ext>
            </a:extLst>
          </p:cNvPr>
          <p:cNvSpPr/>
          <p:nvPr/>
        </p:nvSpPr>
        <p:spPr>
          <a:xfrm>
            <a:off x="10680010" y="6270094"/>
            <a:ext cx="261974" cy="261974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65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2D199-EE18-F781-ADF5-7D2BACDB7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7406AF5-5985-8FAC-33A6-B28F2A77C054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Consolas" panose="020B0609020204030204" pitchFamily="49" charset="0"/>
              </a:rPr>
              <a:t>mark/mall/list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219B556-9622-81B6-47EA-7ABB21856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73608"/>
              </p:ext>
            </p:extLst>
          </p:nvPr>
        </p:nvGraphicFramePr>
        <p:xfrm>
          <a:off x="0" y="1303121"/>
          <a:ext cx="1219200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GET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userId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INT</a:t>
                      </a:r>
                    </a:p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ctProtypeId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INT</a:t>
                      </a:r>
                    </a:p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catId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INT?</a:t>
                      </a:r>
                    </a:p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tagId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string?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Name        string?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class Data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400" strike="sngStrike" baseline="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public int </a:t>
                      </a:r>
                      <a:r>
                        <a:rPr lang="en-US" altLang="zh-TW" sz="1400" strike="sngStrike" baseline="0" dirty="0" err="1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productId</a:t>
                      </a:r>
                      <a:endParaRPr lang="en-US" altLang="zh-TW" sz="1400" strike="sngStrike" baseline="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ProductName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List&lt;string&gt;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TagNames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CtProductCatId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ShortDes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FsId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List&lt;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shelfls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&gt;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sls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class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shelfls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ShelfId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int Qty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decimal Price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}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73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1B50F-A1DD-69FA-85ED-EEE687D02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9EAB7AC-0D10-C08E-4FA8-2A203C43D2C7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Consolas" panose="020B0609020204030204" pitchFamily="49" charset="0"/>
              </a:rPr>
              <a:t>mark/mall/detail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36DED0A-55A8-DBB9-6AC0-9C4418427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14343"/>
              </p:ext>
            </p:extLst>
          </p:nvPr>
        </p:nvGraphicFramePr>
        <p:xfrm>
          <a:off x="0" y="1303121"/>
          <a:ext cx="1219200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GET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userId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INT</a:t>
                      </a:r>
                    </a:p>
                    <a:p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proName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class Detail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ProductId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ProductName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CtProductCatId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ShortDes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decimal Price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List&lt;string&gt;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FsId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string Description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List&lt;Attribute&gt; Attributes </a:t>
                      </a:r>
                    </a:p>
                    <a:p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public class Attribute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{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int Qty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int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ShelfId</a:t>
                      </a:r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Name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    public string Unit 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    }</a:t>
                      </a: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2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569</Words>
  <Application>Microsoft Office PowerPoint</Application>
  <PresentationFormat>寬螢幕</PresentationFormat>
  <Paragraphs>166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Consolas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楷翊 張</cp:lastModifiedBy>
  <cp:revision>36</cp:revision>
  <dcterms:created xsi:type="dcterms:W3CDTF">2026-04-22T07:46:08Z</dcterms:created>
  <dcterms:modified xsi:type="dcterms:W3CDTF">2026-04-30T06:20:58Z</dcterms:modified>
</cp:coreProperties>
</file>