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58" r:id="rId6"/>
    <p:sldId id="260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</p14:sldIdLst>
        </p14:section>
        <p14:section name="流程" id="{7EC98901-BD1D-4114-89D1-65B5A58C673E}">
          <p14:sldIdLst>
            <p14:sldId id="257"/>
            <p14:sldId id="259"/>
            <p14:sldId id="261"/>
          </p14:sldIdLst>
        </p14:section>
        <p14:section name="API" id="{E08165B3-3036-430D-8563-AC74C5AF0CCB}">
          <p14:sldIdLst>
            <p14:sldId id="258"/>
            <p14:sldId id="260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E3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2026/3/5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887070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2026/03/03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當日異動紀錄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3" name="圖片 2">
            <a:extLst>
              <a:ext uri="{FF2B5EF4-FFF2-40B4-BE49-F238E27FC236}">
                <a16:creationId xmlns:a16="http://schemas.microsoft.com/office/drawing/2014/main" id="{25269E76-B1A4-E372-CA81-BB24955DD8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540" y="1683523"/>
            <a:ext cx="9414920" cy="505626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06481C5B-7BC0-3B9B-06B8-BD23043E5D3B}"/>
              </a:ext>
            </a:extLst>
          </p:cNvPr>
          <p:cNvSpPr/>
          <p:nvPr/>
        </p:nvSpPr>
        <p:spPr>
          <a:xfrm>
            <a:off x="7786255" y="1754909"/>
            <a:ext cx="2623127" cy="332509"/>
          </a:xfrm>
          <a:prstGeom prst="rect">
            <a:avLst/>
          </a:prstGeom>
          <a:solidFill>
            <a:srgbClr val="FBE3D6">
              <a:alpha val="6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32EE3902-4420-47FB-446E-7161117850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9797" y="1840925"/>
            <a:ext cx="160476" cy="160476"/>
          </a:xfrm>
          <a:prstGeom prst="rect">
            <a:avLst/>
          </a:prstGeom>
        </p:spPr>
      </p:pic>
      <p:sp>
        <p:nvSpPr>
          <p:cNvPr id="7" name="文字方塊 6">
            <a:extLst>
              <a:ext uri="{FF2B5EF4-FFF2-40B4-BE49-F238E27FC236}">
                <a16:creationId xmlns:a16="http://schemas.microsoft.com/office/drawing/2014/main" id="{AD7D7A64-9B7C-4B7A-93F5-6376C0DB51F1}"/>
              </a:ext>
            </a:extLst>
          </p:cNvPr>
          <p:cNvSpPr txBox="1"/>
          <p:nvPr/>
        </p:nvSpPr>
        <p:spPr>
          <a:xfrm>
            <a:off x="8070273" y="1782663"/>
            <a:ext cx="9737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err="1"/>
              <a:t>yyyy</a:t>
            </a:r>
            <a:r>
              <a:rPr lang="en-US" altLang="zh-TW" sz="1200" dirty="0"/>
              <a:t>/MM/dd</a:t>
            </a:r>
            <a:endParaRPr lang="zh-TW" altLang="en-US" sz="1200" dirty="0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63DD2616-5FF9-1574-0AFC-CCEF166DE1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5178" y="1840925"/>
            <a:ext cx="160476" cy="160476"/>
          </a:xfrm>
          <a:prstGeom prst="rect">
            <a:avLst/>
          </a:prstGeom>
        </p:spPr>
      </p:pic>
      <p:sp>
        <p:nvSpPr>
          <p:cNvPr id="9" name="文字方塊 8">
            <a:extLst>
              <a:ext uri="{FF2B5EF4-FFF2-40B4-BE49-F238E27FC236}">
                <a16:creationId xmlns:a16="http://schemas.microsoft.com/office/drawing/2014/main" id="{50507697-331C-6895-47B5-480F5D4BC3D2}"/>
              </a:ext>
            </a:extLst>
          </p:cNvPr>
          <p:cNvSpPr txBox="1"/>
          <p:nvPr/>
        </p:nvSpPr>
        <p:spPr>
          <a:xfrm>
            <a:off x="9435654" y="1782663"/>
            <a:ext cx="9737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err="1"/>
              <a:t>yyyy</a:t>
            </a:r>
            <a:r>
              <a:rPr lang="en-US" altLang="zh-TW" sz="1200" dirty="0"/>
              <a:t>/MM/dd</a:t>
            </a:r>
            <a:endParaRPr lang="zh-TW" altLang="en-US" sz="1200" dirty="0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57EDED49-FC0D-E6F0-BAC6-E22DE6467F5D}"/>
              </a:ext>
            </a:extLst>
          </p:cNvPr>
          <p:cNvSpPr txBox="1"/>
          <p:nvPr/>
        </p:nvSpPr>
        <p:spPr>
          <a:xfrm>
            <a:off x="8964608" y="1782663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/>
              <a:t>~</a:t>
            </a:r>
            <a:endParaRPr lang="zh-TW" altLang="en-US" sz="1200" dirty="0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E2ED6AF9-0D65-8CB6-2A9B-5A0A29A16010}"/>
              </a:ext>
            </a:extLst>
          </p:cNvPr>
          <p:cNvSpPr/>
          <p:nvPr/>
        </p:nvSpPr>
        <p:spPr>
          <a:xfrm>
            <a:off x="2170545" y="4205410"/>
            <a:ext cx="8460510" cy="332509"/>
          </a:xfrm>
          <a:prstGeom prst="rect">
            <a:avLst/>
          </a:prstGeom>
          <a:solidFill>
            <a:srgbClr val="FBE3D6">
              <a:alpha val="6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FF625B50-8286-1D0A-3A18-B45439A463DD}"/>
              </a:ext>
            </a:extLst>
          </p:cNvPr>
          <p:cNvSpPr txBox="1"/>
          <p:nvPr/>
        </p:nvSpPr>
        <p:spPr>
          <a:xfrm>
            <a:off x="2170545" y="4233164"/>
            <a:ext cx="5998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/>
              <a:t>客戶 </a:t>
            </a:r>
            <a:r>
              <a:rPr lang="en-US" altLang="zh-TW" sz="1200" dirty="0"/>
              <a:t>:</a:t>
            </a:r>
            <a:r>
              <a:rPr lang="zh-TW" altLang="en-US" sz="1200" dirty="0"/>
              <a:t> </a:t>
            </a:r>
          </a:p>
        </p:txBody>
      </p: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F56BEDB8-BAAC-8B58-D2C9-5575DEEB6DC1}"/>
              </a:ext>
            </a:extLst>
          </p:cNvPr>
          <p:cNvSpPr/>
          <p:nvPr/>
        </p:nvSpPr>
        <p:spPr>
          <a:xfrm>
            <a:off x="2770389" y="4256180"/>
            <a:ext cx="914400" cy="23096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等腰三角形 13">
            <a:extLst>
              <a:ext uri="{FF2B5EF4-FFF2-40B4-BE49-F238E27FC236}">
                <a16:creationId xmlns:a16="http://schemas.microsoft.com/office/drawing/2014/main" id="{DE1085BA-60AB-3E75-A58C-611BF7457D7B}"/>
              </a:ext>
            </a:extLst>
          </p:cNvPr>
          <p:cNvSpPr/>
          <p:nvPr/>
        </p:nvSpPr>
        <p:spPr>
          <a:xfrm rot="10800000">
            <a:off x="3487740" y="4331445"/>
            <a:ext cx="129308" cy="111473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FAEA630D-5FE9-1D03-8821-D7A9FEF70D6C}"/>
              </a:ext>
            </a:extLst>
          </p:cNvPr>
          <p:cNvSpPr txBox="1"/>
          <p:nvPr/>
        </p:nvSpPr>
        <p:spPr>
          <a:xfrm>
            <a:off x="3799209" y="4233164"/>
            <a:ext cx="9076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/>
              <a:t>客戶公司 </a:t>
            </a:r>
            <a:r>
              <a:rPr lang="en-US" altLang="zh-TW" sz="1200" dirty="0"/>
              <a:t>:</a:t>
            </a:r>
            <a:r>
              <a:rPr lang="zh-TW" altLang="en-US" sz="1200" dirty="0"/>
              <a:t> </a:t>
            </a:r>
          </a:p>
        </p:txBody>
      </p:sp>
      <p:sp>
        <p:nvSpPr>
          <p:cNvPr id="16" name="矩形: 圓角 15">
            <a:extLst>
              <a:ext uri="{FF2B5EF4-FFF2-40B4-BE49-F238E27FC236}">
                <a16:creationId xmlns:a16="http://schemas.microsoft.com/office/drawing/2014/main" id="{25362236-86BA-A4C7-9A8C-ACD086A8D54D}"/>
              </a:ext>
            </a:extLst>
          </p:cNvPr>
          <p:cNvSpPr/>
          <p:nvPr/>
        </p:nvSpPr>
        <p:spPr>
          <a:xfrm>
            <a:off x="4620724" y="4256180"/>
            <a:ext cx="914400" cy="23096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等腰三角形 16">
            <a:extLst>
              <a:ext uri="{FF2B5EF4-FFF2-40B4-BE49-F238E27FC236}">
                <a16:creationId xmlns:a16="http://schemas.microsoft.com/office/drawing/2014/main" id="{042D2BDD-9E9E-597C-1373-F008AB7BAD44}"/>
              </a:ext>
            </a:extLst>
          </p:cNvPr>
          <p:cNvSpPr/>
          <p:nvPr/>
        </p:nvSpPr>
        <p:spPr>
          <a:xfrm rot="10800000">
            <a:off x="5338075" y="4331445"/>
            <a:ext cx="129308" cy="111473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F639A1BE-0BE1-42F4-150B-83D1E1F35F3E}"/>
              </a:ext>
            </a:extLst>
          </p:cNvPr>
          <p:cNvSpPr txBox="1"/>
          <p:nvPr/>
        </p:nvSpPr>
        <p:spPr>
          <a:xfrm>
            <a:off x="5649544" y="4233164"/>
            <a:ext cx="5998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/>
              <a:t>廠區 </a:t>
            </a:r>
            <a:r>
              <a:rPr lang="en-US" altLang="zh-TW" sz="1200" dirty="0"/>
              <a:t>:</a:t>
            </a:r>
            <a:r>
              <a:rPr lang="zh-TW" altLang="en-US" sz="1200" dirty="0"/>
              <a:t> </a:t>
            </a:r>
          </a:p>
        </p:txBody>
      </p:sp>
      <p:sp>
        <p:nvSpPr>
          <p:cNvPr id="19" name="矩形: 圓角 18">
            <a:extLst>
              <a:ext uri="{FF2B5EF4-FFF2-40B4-BE49-F238E27FC236}">
                <a16:creationId xmlns:a16="http://schemas.microsoft.com/office/drawing/2014/main" id="{29FC23A6-6DA6-9A46-06A5-97621BD82DE3}"/>
              </a:ext>
            </a:extLst>
          </p:cNvPr>
          <p:cNvSpPr/>
          <p:nvPr/>
        </p:nvSpPr>
        <p:spPr>
          <a:xfrm>
            <a:off x="6249388" y="4256180"/>
            <a:ext cx="914400" cy="23096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等腰三角形 19">
            <a:extLst>
              <a:ext uri="{FF2B5EF4-FFF2-40B4-BE49-F238E27FC236}">
                <a16:creationId xmlns:a16="http://schemas.microsoft.com/office/drawing/2014/main" id="{EFB1598F-B872-2385-C4C6-127271834950}"/>
              </a:ext>
            </a:extLst>
          </p:cNvPr>
          <p:cNvSpPr/>
          <p:nvPr/>
        </p:nvSpPr>
        <p:spPr>
          <a:xfrm rot="10800000">
            <a:off x="6966739" y="4331445"/>
            <a:ext cx="129308" cy="111473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F3C0D70F-F1A4-F8FD-AE70-6EC00F7E189C}"/>
              </a:ext>
            </a:extLst>
          </p:cNvPr>
          <p:cNvSpPr/>
          <p:nvPr/>
        </p:nvSpPr>
        <p:spPr>
          <a:xfrm>
            <a:off x="1626847" y="4847652"/>
            <a:ext cx="451334" cy="149222"/>
          </a:xfrm>
          <a:prstGeom prst="rect">
            <a:avLst/>
          </a:prstGeom>
          <a:solidFill>
            <a:srgbClr val="FBE3D6">
              <a:alpha val="6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D56B393B-B336-E3B1-7127-91CC2D7725A2}"/>
              </a:ext>
            </a:extLst>
          </p:cNvPr>
          <p:cNvSpPr/>
          <p:nvPr/>
        </p:nvSpPr>
        <p:spPr>
          <a:xfrm>
            <a:off x="1626847" y="5174477"/>
            <a:ext cx="451334" cy="589014"/>
          </a:xfrm>
          <a:prstGeom prst="rect">
            <a:avLst/>
          </a:prstGeom>
          <a:solidFill>
            <a:srgbClr val="FBE3D6">
              <a:alpha val="6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63B94FFE-953F-1C63-6366-85FF6744DF38}"/>
              </a:ext>
            </a:extLst>
          </p:cNvPr>
          <p:cNvSpPr/>
          <p:nvPr/>
        </p:nvSpPr>
        <p:spPr>
          <a:xfrm>
            <a:off x="2642846" y="4847652"/>
            <a:ext cx="729003" cy="149222"/>
          </a:xfrm>
          <a:prstGeom prst="rect">
            <a:avLst/>
          </a:prstGeom>
          <a:solidFill>
            <a:srgbClr val="FBE3D6">
              <a:alpha val="6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B76066B3-E9C6-430A-3B2A-E40A27019C79}"/>
              </a:ext>
            </a:extLst>
          </p:cNvPr>
          <p:cNvSpPr/>
          <p:nvPr/>
        </p:nvSpPr>
        <p:spPr>
          <a:xfrm>
            <a:off x="9690100" y="4718050"/>
            <a:ext cx="940955" cy="204213"/>
          </a:xfrm>
          <a:prstGeom prst="rect">
            <a:avLst/>
          </a:prstGeom>
          <a:solidFill>
            <a:srgbClr val="FBE3D6">
              <a:alpha val="6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BA59BF30-46EF-023F-1C15-E28E5027FF81}"/>
              </a:ext>
            </a:extLst>
          </p:cNvPr>
          <p:cNvSpPr/>
          <p:nvPr/>
        </p:nvSpPr>
        <p:spPr>
          <a:xfrm>
            <a:off x="10128250" y="5163943"/>
            <a:ext cx="502805" cy="204213"/>
          </a:xfrm>
          <a:prstGeom prst="rect">
            <a:avLst/>
          </a:prstGeom>
          <a:solidFill>
            <a:srgbClr val="FBE3D6">
              <a:alpha val="6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AD5C9AB7-E975-2C31-EA1E-1195B919032E}"/>
              </a:ext>
            </a:extLst>
          </p:cNvPr>
          <p:cNvSpPr/>
          <p:nvPr/>
        </p:nvSpPr>
        <p:spPr>
          <a:xfrm>
            <a:off x="10128250" y="5539872"/>
            <a:ext cx="502805" cy="204213"/>
          </a:xfrm>
          <a:prstGeom prst="rect">
            <a:avLst/>
          </a:prstGeom>
          <a:solidFill>
            <a:srgbClr val="FBE3D6">
              <a:alpha val="6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E62316D3-3AD1-E2E5-653C-499BA771754F}"/>
              </a:ext>
            </a:extLst>
          </p:cNvPr>
          <p:cNvSpPr/>
          <p:nvPr/>
        </p:nvSpPr>
        <p:spPr>
          <a:xfrm>
            <a:off x="2210565" y="5118770"/>
            <a:ext cx="3256818" cy="421102"/>
          </a:xfrm>
          <a:prstGeom prst="rect">
            <a:avLst/>
          </a:prstGeom>
          <a:solidFill>
            <a:srgbClr val="FBE3D6">
              <a:alpha val="69804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97C2A71E-FDF7-4848-D559-909B401CF066}"/>
              </a:ext>
            </a:extLst>
          </p:cNvPr>
          <p:cNvSpPr txBox="1"/>
          <p:nvPr/>
        </p:nvSpPr>
        <p:spPr>
          <a:xfrm>
            <a:off x="2189035" y="5146524"/>
            <a:ext cx="125867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050" dirty="0"/>
              <a:t>產品名稱 </a:t>
            </a:r>
            <a:r>
              <a:rPr lang="en-US" altLang="zh-TW" sz="1050" dirty="0"/>
              <a:t>:</a:t>
            </a:r>
            <a:r>
              <a:rPr lang="zh-TW" altLang="en-US" sz="1050" dirty="0"/>
              <a:t> </a:t>
            </a:r>
            <a:r>
              <a:rPr lang="en-US" altLang="zh-TW" sz="1050" dirty="0"/>
              <a:t>XXXXXX</a:t>
            </a:r>
            <a:endParaRPr lang="zh-TW" altLang="en-US" sz="1050" dirty="0"/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2EF4C865-816B-07AA-B452-E80693BE4FCB}"/>
              </a:ext>
            </a:extLst>
          </p:cNvPr>
          <p:cNvSpPr txBox="1"/>
          <p:nvPr/>
        </p:nvSpPr>
        <p:spPr>
          <a:xfrm>
            <a:off x="2210564" y="5343383"/>
            <a:ext cx="176707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00" dirty="0"/>
              <a:t>規格 </a:t>
            </a:r>
            <a:r>
              <a:rPr lang="en-US" altLang="zh-TW" sz="800" dirty="0"/>
              <a:t>:</a:t>
            </a:r>
            <a:r>
              <a:rPr lang="zh-TW" altLang="en-US" sz="800" dirty="0"/>
              <a:t> </a:t>
            </a:r>
          </a:p>
        </p:txBody>
      </p:sp>
      <p:sp>
        <p:nvSpPr>
          <p:cNvPr id="31" name="矩形: 圓角 30">
            <a:extLst>
              <a:ext uri="{FF2B5EF4-FFF2-40B4-BE49-F238E27FC236}">
                <a16:creationId xmlns:a16="http://schemas.microsoft.com/office/drawing/2014/main" id="{0A1F2830-91AB-1BA9-3E9D-993234F7F046}"/>
              </a:ext>
            </a:extLst>
          </p:cNvPr>
          <p:cNvSpPr/>
          <p:nvPr/>
        </p:nvSpPr>
        <p:spPr>
          <a:xfrm>
            <a:off x="7300955" y="4237735"/>
            <a:ext cx="267854" cy="26785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30" name="圖片 29">
            <a:extLst>
              <a:ext uri="{FF2B5EF4-FFF2-40B4-BE49-F238E27FC236}">
                <a16:creationId xmlns:a16="http://schemas.microsoft.com/office/drawing/2014/main" id="{55BFF81D-3DA6-E247-1EC9-C3618E7C3E76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4882" y="4275019"/>
            <a:ext cx="180000" cy="1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4AF4205-FAD3-C6B9-EC32-4A258C8A1ADF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3C3B2E4-B063-D0A0-0A71-FBAC31FE6B38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F3F1790-D53A-1FE0-8F8C-DEB171A0F285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B8F13CC3-518A-83F2-10B6-7AFF78C9A79D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7FF1C955-7C7A-C412-E004-7A011D9DD810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1DAB7BBA-AB85-3DA1-F566-62E72C2C81EE}"/>
              </a:ext>
            </a:extLst>
          </p:cNvPr>
          <p:cNvSpPr txBox="1"/>
          <p:nvPr/>
        </p:nvSpPr>
        <p:spPr>
          <a:xfrm>
            <a:off x="1882221" y="936230"/>
            <a:ext cx="237116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1400" dirty="0" err="1">
                <a:latin typeface="Consolas" panose="020B0609020204030204" pitchFamily="49" charset="0"/>
              </a:rPr>
              <a:t>mgmt</a:t>
            </a:r>
            <a:r>
              <a:rPr lang="en-US" altLang="zh-TW" sz="1400" dirty="0">
                <a:latin typeface="Consolas" panose="020B0609020204030204" pitchFamily="49" charset="0"/>
              </a:rPr>
              <a:t>/inventory/changes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7B911470-6E58-5307-2B57-C572785980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5833" y="1724758"/>
            <a:ext cx="9437426" cy="5084505"/>
          </a:xfrm>
          <a:prstGeom prst="rect">
            <a:avLst/>
          </a:prstGeom>
        </p:spPr>
      </p:pic>
      <p:sp>
        <p:nvSpPr>
          <p:cNvPr id="9" name="矩形 8">
            <a:extLst>
              <a:ext uri="{FF2B5EF4-FFF2-40B4-BE49-F238E27FC236}">
                <a16:creationId xmlns:a16="http://schemas.microsoft.com/office/drawing/2014/main" id="{BEF9FC12-43F0-5B81-D67E-6EA757E316E5}"/>
              </a:ext>
            </a:extLst>
          </p:cNvPr>
          <p:cNvSpPr/>
          <p:nvPr/>
        </p:nvSpPr>
        <p:spPr>
          <a:xfrm>
            <a:off x="1618323" y="2263139"/>
            <a:ext cx="9334936" cy="161613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93982B17-04C0-DEB8-3FC5-BCC158B390AD}"/>
              </a:ext>
            </a:extLst>
          </p:cNvPr>
          <p:cNvSpPr txBox="1"/>
          <p:nvPr/>
        </p:nvSpPr>
        <p:spPr>
          <a:xfrm>
            <a:off x="1882221" y="1330494"/>
            <a:ext cx="2470548" cy="307777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none" rtlCol="0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 err="1"/>
              <a:t>mgmt</a:t>
            </a:r>
            <a:r>
              <a:rPr lang="en-US" altLang="zh-TW" dirty="0"/>
              <a:t>/</a:t>
            </a:r>
            <a:r>
              <a:rPr lang="en-US" altLang="zh-TW" dirty="0" err="1"/>
              <a:t>ct</a:t>
            </a:r>
            <a:r>
              <a:rPr lang="en-US" altLang="zh-TW" dirty="0"/>
              <a:t>/</a:t>
            </a:r>
            <a:r>
              <a:rPr lang="en-US" altLang="zh-TW" dirty="0" err="1"/>
              <a:t>custinfo</a:t>
            </a:r>
            <a:r>
              <a:rPr lang="en-US" altLang="zh-TW" dirty="0"/>
              <a:t>/filter</a:t>
            </a:r>
            <a:endParaRPr lang="zh-TW" altLang="en-US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3FE54FB3-E28B-5ADC-3CAD-85C8B4E658F1}"/>
              </a:ext>
            </a:extLst>
          </p:cNvPr>
          <p:cNvSpPr/>
          <p:nvPr/>
        </p:nvSpPr>
        <p:spPr>
          <a:xfrm>
            <a:off x="2250831" y="4178105"/>
            <a:ext cx="8581292" cy="47770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0167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C54538F3-A90C-3A19-E86B-0997F2240A4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選擇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篩選項目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3121DD6B-3099-7E7E-31AF-A2E5DB38F11C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圖片 3">
            <a:extLst>
              <a:ext uri="{FF2B5EF4-FFF2-40B4-BE49-F238E27FC236}">
                <a16:creationId xmlns:a16="http://schemas.microsoft.com/office/drawing/2014/main" id="{57576CE1-7B09-7EFD-A1BD-B861F18538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7287" y="1697049"/>
            <a:ext cx="9437426" cy="5084505"/>
          </a:xfrm>
          <a:prstGeom prst="rect">
            <a:avLst/>
          </a:prstGeom>
        </p:spPr>
      </p:pic>
      <p:sp>
        <p:nvSpPr>
          <p:cNvPr id="8" name="矩形 7">
            <a:extLst>
              <a:ext uri="{FF2B5EF4-FFF2-40B4-BE49-F238E27FC236}">
                <a16:creationId xmlns:a16="http://schemas.microsoft.com/office/drawing/2014/main" id="{5C3FA5D2-6AF6-16FD-594D-59CE56F150B8}"/>
              </a:ext>
            </a:extLst>
          </p:cNvPr>
          <p:cNvSpPr/>
          <p:nvPr/>
        </p:nvSpPr>
        <p:spPr>
          <a:xfrm>
            <a:off x="2087419" y="4178105"/>
            <a:ext cx="5126182" cy="47770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: 圓角 9">
            <a:extLst>
              <a:ext uri="{FF2B5EF4-FFF2-40B4-BE49-F238E27FC236}">
                <a16:creationId xmlns:a16="http://schemas.microsoft.com/office/drawing/2014/main" id="{7A8BE93D-37EA-D795-399A-FA09E6B6C02B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更新項目</a:t>
            </a:r>
          </a:p>
        </p:txBody>
      </p:sp>
      <p:sp>
        <p:nvSpPr>
          <p:cNvPr id="13" name="平行四邊形 12">
            <a:extLst>
              <a:ext uri="{FF2B5EF4-FFF2-40B4-BE49-F238E27FC236}">
                <a16:creationId xmlns:a16="http://schemas.microsoft.com/office/drawing/2014/main" id="{6A34509C-719A-311E-EBEF-56A52591FD6F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59C1223E-3A9A-D6C1-7AC7-F1044F47AFF5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15EB89DD-82B7-19C9-2B2C-0D2C0B0CFD29}"/>
              </a:ext>
            </a:extLst>
          </p:cNvPr>
          <p:cNvSpPr txBox="1"/>
          <p:nvPr/>
        </p:nvSpPr>
        <p:spPr>
          <a:xfrm>
            <a:off x="1875161" y="994933"/>
            <a:ext cx="2470548" cy="307777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none" rtlCol="0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 err="1"/>
              <a:t>mgmt</a:t>
            </a:r>
            <a:r>
              <a:rPr lang="en-US" altLang="zh-TW" dirty="0"/>
              <a:t>/</a:t>
            </a:r>
            <a:r>
              <a:rPr lang="en-US" altLang="zh-TW" dirty="0" err="1"/>
              <a:t>ct</a:t>
            </a:r>
            <a:r>
              <a:rPr lang="en-US" altLang="zh-TW" dirty="0"/>
              <a:t>/</a:t>
            </a:r>
            <a:r>
              <a:rPr lang="en-US" altLang="zh-TW" dirty="0" err="1"/>
              <a:t>custinfo</a:t>
            </a:r>
            <a:r>
              <a:rPr lang="en-US" altLang="zh-TW" dirty="0"/>
              <a:t>/filter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34958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: 圓角 3">
            <a:extLst>
              <a:ext uri="{FF2B5EF4-FFF2-40B4-BE49-F238E27FC236}">
                <a16:creationId xmlns:a16="http://schemas.microsoft.com/office/drawing/2014/main" id="{AE503158-7EEF-9DB1-E59F-FCB22D830563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點下搜尋</a:t>
            </a:r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7462A95D-27C5-EC8E-1878-8C07C2D55E08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" name="直線單箭頭接點 5">
            <a:extLst>
              <a:ext uri="{FF2B5EF4-FFF2-40B4-BE49-F238E27FC236}">
                <a16:creationId xmlns:a16="http://schemas.microsoft.com/office/drawing/2014/main" id="{BB81A60E-3B3B-A426-C9CA-BA1A0B73F2C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平行四邊形 6">
            <a:extLst>
              <a:ext uri="{FF2B5EF4-FFF2-40B4-BE49-F238E27FC236}">
                <a16:creationId xmlns:a16="http://schemas.microsoft.com/office/drawing/2014/main" id="{9C87E700-C100-711E-FABD-5DE9DA21A532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0EC75AF2-C042-2F8C-B68B-17B1F1A4DC18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圖片 8">
            <a:extLst>
              <a:ext uri="{FF2B5EF4-FFF2-40B4-BE49-F238E27FC236}">
                <a16:creationId xmlns:a16="http://schemas.microsoft.com/office/drawing/2014/main" id="{15201BD0-A0D8-B451-6B1A-32031E6E53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7287" y="1549267"/>
            <a:ext cx="9437426" cy="5084505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9238A2C1-ED45-0CB1-4B86-AB2F7C59EFDC}"/>
              </a:ext>
            </a:extLst>
          </p:cNvPr>
          <p:cNvSpPr/>
          <p:nvPr/>
        </p:nvSpPr>
        <p:spPr>
          <a:xfrm>
            <a:off x="1479777" y="4500666"/>
            <a:ext cx="9334936" cy="2133106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57965397-6C7E-9E2F-7D8B-6A4D65BC2958}"/>
              </a:ext>
            </a:extLst>
          </p:cNvPr>
          <p:cNvSpPr/>
          <p:nvPr/>
        </p:nvSpPr>
        <p:spPr>
          <a:xfrm flipH="1">
            <a:off x="7241308" y="4073237"/>
            <a:ext cx="424873" cy="350982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EAE95007-18C6-11F9-BC59-D170A9783E7F}"/>
              </a:ext>
            </a:extLst>
          </p:cNvPr>
          <p:cNvSpPr txBox="1"/>
          <p:nvPr/>
        </p:nvSpPr>
        <p:spPr>
          <a:xfrm>
            <a:off x="1875161" y="994933"/>
            <a:ext cx="27687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none" rtlCol="0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 err="1"/>
              <a:t>mgmt</a:t>
            </a:r>
            <a:r>
              <a:rPr lang="en-US" altLang="zh-TW" dirty="0"/>
              <a:t>/order/history/search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74197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1D9B595-EC98-E2DC-E9B8-729D598EC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4773641"/>
              </p:ext>
            </p:extLst>
          </p:nvPr>
        </p:nvGraphicFramePr>
        <p:xfrm>
          <a:off x="-2" y="1671010"/>
          <a:ext cx="1219200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strDt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DATETIME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endDt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DATETIME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List&lt;Changes&gt;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Changes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product_no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product_name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out_qty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in_qty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inv_qty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F236BB96-5554-A876-FDCD-7480CC59E702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/inventory/changes</a:t>
            </a:r>
          </a:p>
        </p:txBody>
      </p:sp>
    </p:spTree>
    <p:extLst>
      <p:ext uri="{BB962C8B-B14F-4D97-AF65-F5344CB8AC3E}">
        <p14:creationId xmlns:p14="http://schemas.microsoft.com/office/powerpoint/2010/main" val="3725381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64D99-CAD5-70A7-5A07-167A1E31D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1D3DB573-D34D-EC19-7B47-F1680D6386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6246084"/>
              </p:ext>
            </p:extLst>
          </p:nvPr>
        </p:nvGraphicFramePr>
        <p:xfrm>
          <a:off x="-2" y="584775"/>
          <a:ext cx="12192002" cy="631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992582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015345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custId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INT?</a:t>
                      </a:r>
                    </a:p>
                    <a:p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deptId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INT?</a:t>
                      </a:r>
                    </a:p>
                    <a:p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INT?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CustomerFilter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CustomerPartial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&gt; customers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DepartmentPartial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&gt; depts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FacilityPartial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&gt; facilities</a:t>
                      </a:r>
                    </a:p>
                    <a:p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class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CustomerPartial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custId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2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cust_no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2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cust_name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2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string phone </a:t>
                      </a:r>
                    </a:p>
                    <a:p>
                      <a:r>
                        <a:rPr lang="zh-TW" altLang="en-US" sz="12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class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DepartmentPartial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deptId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dept_no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dept_name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dept_region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dept_address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class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FacilityPartial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facId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facNo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facName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facRegion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facAddress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0BC5F6BB-3650-0DEE-33D6-6C0CB23FC28E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>
                <a:latin typeface="Consolas" panose="020B0609020204030204" pitchFamily="49" charset="0"/>
              </a:rPr>
              <a:t>mgmt/ct/custinfo/filter</a:t>
            </a:r>
            <a:endParaRPr lang="en-US" altLang="zh-TW" sz="3200" b="1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496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F7F9D1-021F-9517-8D4A-CA95A6C0ED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164010AE-2D95-2056-8854-DBD1DBF15A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0331836"/>
              </p:ext>
            </p:extLst>
          </p:nvPr>
        </p:nvGraphicFramePr>
        <p:xfrm>
          <a:off x="-2" y="1397572"/>
          <a:ext cx="12192002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992582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015345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6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SearchBody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custId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depId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facId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strDt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endDt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OrderHistory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soId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soNo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List&lt;Item&gt; items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public class Item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goodsName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ctSoTypeName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float length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float width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float height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float weight</a:t>
                      </a: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regionFrom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regionFromCode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addrFrom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userFrom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regionTo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regionToCode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addrTo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200" dirty="0" err="1">
                          <a:latin typeface="Consolas" panose="020B0609020204030204" pitchFamily="49" charset="0"/>
                        </a:rPr>
                        <a:t>userTo</a:t>
                      </a:r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endParaRPr lang="en-US" altLang="zh-TW" sz="12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8DF6ABB6-9E6F-D85E-1327-17D0880CC67D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>
                <a:latin typeface="Consolas" panose="020B0609020204030204" pitchFamily="49" charset="0"/>
              </a:rPr>
              <a:t>mgmt/order/history/search</a:t>
            </a:r>
            <a:endParaRPr lang="en-US" altLang="zh-TW" sz="3200" b="1" dirty="0" err="1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188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1344</TotalTime>
  <Words>421</Words>
  <Application>Microsoft Office PowerPoint</Application>
  <PresentationFormat>寬螢幕</PresentationFormat>
  <Paragraphs>131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25</cp:revision>
  <dcterms:created xsi:type="dcterms:W3CDTF">2026-02-25T01:47:51Z</dcterms:created>
  <dcterms:modified xsi:type="dcterms:W3CDTF">2026-03-05T03:35:00Z</dcterms:modified>
</cp:coreProperties>
</file>