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</p14:sldIdLst>
        </p14:section>
        <p14:section name="流程" id="{7EC98901-BD1D-4114-89D1-65B5A58C673E}">
          <p14:sldIdLst>
            <p14:sldId id="257"/>
          </p14:sldIdLst>
        </p14:section>
        <p14:section name="API" id="{E08165B3-3036-430D-8563-AC74C5AF0CCB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174248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2026/02/25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司機登入後基本資料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6" name="圖片 5" descr="一張含有 文字, 螢幕擷取畫面, 陳列 的圖片&#10;&#10;AI 產生的內容可能不正確。">
            <a:extLst>
              <a:ext uri="{FF2B5EF4-FFF2-40B4-BE49-F238E27FC236}">
                <a16:creationId xmlns:a16="http://schemas.microsoft.com/office/drawing/2014/main" id="{7D7CA403-8064-27C1-BFC4-F5F84B42D4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3759" y="1367753"/>
            <a:ext cx="2604482" cy="518621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一張含有 文字, 螢幕擷取畫面, 陳列 的圖片&#10;&#10;AI 產生的內容可能不正確。">
            <a:extLst>
              <a:ext uri="{FF2B5EF4-FFF2-40B4-BE49-F238E27FC236}">
                <a16:creationId xmlns:a16="http://schemas.microsoft.com/office/drawing/2014/main" id="{75210FC3-9647-26C8-F9B1-357ADF72F3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7141" y="1231413"/>
            <a:ext cx="2604482" cy="518621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64AF4205-FAD3-C6B9-EC32-4A258C8A1ADF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3C3B2E4-B063-D0A0-0A71-FBAC31FE6B38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F3F1790-D53A-1FE0-8F8C-DEB171A0F285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B8F13CC3-518A-83F2-10B6-7AFF78C9A79D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7FF1C955-7C7A-C412-E004-7A011D9DD810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1DAB7BBA-AB85-3DA1-F566-62E72C2C81EE}"/>
              </a:ext>
            </a:extLst>
          </p:cNvPr>
          <p:cNvSpPr txBox="1"/>
          <p:nvPr/>
        </p:nvSpPr>
        <p:spPr>
          <a:xfrm>
            <a:off x="2329459" y="923636"/>
            <a:ext cx="1476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app/user/info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001FB4FD-7169-7D97-07E1-E586F6AB7209}"/>
              </a:ext>
            </a:extLst>
          </p:cNvPr>
          <p:cNvSpPr/>
          <p:nvPr/>
        </p:nvSpPr>
        <p:spPr>
          <a:xfrm>
            <a:off x="9173668" y="1555148"/>
            <a:ext cx="2454914" cy="720436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: 圓角 14">
            <a:extLst>
              <a:ext uri="{FF2B5EF4-FFF2-40B4-BE49-F238E27FC236}">
                <a16:creationId xmlns:a16="http://schemas.microsoft.com/office/drawing/2014/main" id="{5DEE949A-DFF6-AD14-667B-4E4776E5E8B0}"/>
              </a:ext>
            </a:extLst>
          </p:cNvPr>
          <p:cNvSpPr/>
          <p:nvPr/>
        </p:nvSpPr>
        <p:spPr>
          <a:xfrm>
            <a:off x="6936509" y="1555148"/>
            <a:ext cx="1773381" cy="74814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F22ACEFA-4993-0B03-A1E6-7BA61394B55E}"/>
              </a:ext>
            </a:extLst>
          </p:cNvPr>
          <p:cNvSpPr txBox="1"/>
          <p:nvPr/>
        </p:nvSpPr>
        <p:spPr>
          <a:xfrm>
            <a:off x="7084856" y="1621443"/>
            <a:ext cx="1476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1400" dirty="0">
                <a:latin typeface="Consolas" panose="020B0609020204030204" pitchFamily="49" charset="0"/>
              </a:rPr>
              <a:t>[</a:t>
            </a:r>
            <a:r>
              <a:rPr lang="en-US" altLang="zh-TW" sz="1400" dirty="0" err="1">
                <a:latin typeface="Consolas" panose="020B0609020204030204" pitchFamily="49" charset="0"/>
              </a:rPr>
              <a:t>driver_name</a:t>
            </a:r>
            <a:r>
              <a:rPr lang="en-US" altLang="zh-TW" sz="1400" dirty="0">
                <a:latin typeface="Consolas" panose="020B0609020204030204" pitchFamily="49" charset="0"/>
              </a:rPr>
              <a:t>]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FDF95B51-7F11-BD10-DD8A-35B7239D3676}"/>
              </a:ext>
            </a:extLst>
          </p:cNvPr>
          <p:cNvSpPr txBox="1"/>
          <p:nvPr/>
        </p:nvSpPr>
        <p:spPr>
          <a:xfrm>
            <a:off x="7184242" y="1929220"/>
            <a:ext cx="12779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1400" dirty="0">
                <a:latin typeface="Consolas" panose="020B0609020204030204" pitchFamily="49" charset="0"/>
              </a:rPr>
              <a:t>[</a:t>
            </a:r>
            <a:r>
              <a:rPr lang="en-US" altLang="zh-TW" sz="1400" dirty="0" err="1">
                <a:latin typeface="Consolas" panose="020B0609020204030204" pitchFamily="49" charset="0"/>
              </a:rPr>
              <a:t>comp_name</a:t>
            </a:r>
            <a:r>
              <a:rPr lang="en-US" altLang="zh-TW" sz="1400" dirty="0">
                <a:latin typeface="Consolas" panose="020B0609020204030204" pitchFamily="49" charset="0"/>
              </a:rPr>
              <a:t>]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0167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1D9B595-EC98-E2DC-E9B8-729D598EC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7646096"/>
              </p:ext>
            </p:extLst>
          </p:nvPr>
        </p:nvGraphicFramePr>
        <p:xfrm>
          <a:off x="-2" y="1671010"/>
          <a:ext cx="12192002" cy="216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INT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DriverInfo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driverNo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licensePlate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compNo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compName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F236BB96-5554-A876-FDCD-7480CC59E702}"/>
              </a:ext>
            </a:extLst>
          </p:cNvPr>
          <p:cNvSpPr txBox="1"/>
          <p:nvPr/>
        </p:nvSpPr>
        <p:spPr>
          <a:xfrm>
            <a:off x="0" y="0"/>
            <a:ext cx="340821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app/user/info</a:t>
            </a:r>
            <a:endParaRPr lang="zh-TW" altLang="en-US" sz="3200" b="1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381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77</Words>
  <Application>Microsoft Office PowerPoint</Application>
  <PresentationFormat>寬螢幕</PresentationFormat>
  <Paragraphs>30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6</cp:revision>
  <dcterms:created xsi:type="dcterms:W3CDTF">2026-02-25T01:47:51Z</dcterms:created>
  <dcterms:modified xsi:type="dcterms:W3CDTF">2026-02-25T10:48:35Z</dcterms:modified>
</cp:coreProperties>
</file>